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3" r:id="rId6"/>
    <p:sldId id="262" r:id="rId7"/>
    <p:sldId id="260" r:id="rId8"/>
    <p:sldId id="261" r:id="rId9"/>
    <p:sldId id="305" r:id="rId10"/>
    <p:sldId id="264" r:id="rId11"/>
    <p:sldId id="266" r:id="rId12"/>
    <p:sldId id="267" r:id="rId13"/>
    <p:sldId id="265" r:id="rId14"/>
    <p:sldId id="270" r:id="rId15"/>
    <p:sldId id="323" r:id="rId16"/>
    <p:sldId id="277" r:id="rId17"/>
    <p:sldId id="268" r:id="rId18"/>
    <p:sldId id="269" r:id="rId19"/>
    <p:sldId id="271" r:id="rId20"/>
    <p:sldId id="274" r:id="rId21"/>
    <p:sldId id="273" r:id="rId22"/>
    <p:sldId id="289" r:id="rId23"/>
    <p:sldId id="324" r:id="rId24"/>
    <p:sldId id="326" r:id="rId25"/>
    <p:sldId id="275" r:id="rId26"/>
    <p:sldId id="288" r:id="rId27"/>
    <p:sldId id="282" r:id="rId28"/>
    <p:sldId id="279" r:id="rId29"/>
    <p:sldId id="276" r:id="rId30"/>
    <p:sldId id="278" r:id="rId31"/>
    <p:sldId id="281" r:id="rId32"/>
    <p:sldId id="280" r:id="rId33"/>
    <p:sldId id="283" r:id="rId34"/>
    <p:sldId id="310" r:id="rId35"/>
    <p:sldId id="284" r:id="rId36"/>
    <p:sldId id="285" r:id="rId37"/>
    <p:sldId id="287" r:id="rId38"/>
    <p:sldId id="286" r:id="rId39"/>
    <p:sldId id="309" r:id="rId40"/>
    <p:sldId id="290" r:id="rId41"/>
    <p:sldId id="292" r:id="rId42"/>
    <p:sldId id="294" r:id="rId43"/>
    <p:sldId id="293" r:id="rId44"/>
    <p:sldId id="291" r:id="rId45"/>
    <p:sldId id="295" r:id="rId46"/>
    <p:sldId id="296" r:id="rId47"/>
    <p:sldId id="332" r:id="rId48"/>
    <p:sldId id="325" r:id="rId49"/>
    <p:sldId id="320" r:id="rId50"/>
    <p:sldId id="308" r:id="rId51"/>
    <p:sldId id="297" r:id="rId52"/>
    <p:sldId id="301" r:id="rId53"/>
    <p:sldId id="298" r:id="rId54"/>
    <p:sldId id="299" r:id="rId55"/>
    <p:sldId id="300" r:id="rId56"/>
    <p:sldId id="330" r:id="rId57"/>
    <p:sldId id="331" r:id="rId58"/>
    <p:sldId id="302" r:id="rId59"/>
    <p:sldId id="303" r:id="rId60"/>
    <p:sldId id="304" r:id="rId61"/>
    <p:sldId id="322" r:id="rId62"/>
    <p:sldId id="311" r:id="rId63"/>
    <p:sldId id="321" r:id="rId64"/>
    <p:sldId id="312" r:id="rId65"/>
    <p:sldId id="327" r:id="rId66"/>
    <p:sldId id="328" r:id="rId67"/>
    <p:sldId id="329" r:id="rId68"/>
    <p:sldId id="306" r:id="rId69"/>
    <p:sldId id="307" r:id="rId70"/>
    <p:sldId id="313" r:id="rId71"/>
    <p:sldId id="314" r:id="rId72"/>
    <p:sldId id="315" r:id="rId73"/>
    <p:sldId id="316" r:id="rId74"/>
    <p:sldId id="317" r:id="rId75"/>
    <p:sldId id="318" r:id="rId76"/>
    <p:sldId id="319" r:id="rId7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pos="73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0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93" y="43"/>
      </p:cViewPr>
      <p:guideLst>
        <p:guide orient="horz" pos="2160"/>
        <p:guide pos="3840"/>
        <p:guide pos="347"/>
        <p:guide pos="73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B1D3C-F458-9403-1FDE-82C85B6B5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43CFD8-12E0-ADA2-3453-373832C6A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A744A8-4B3A-CC3A-C33C-3905D4F8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7ABC7B-E640-6744-9954-0FD45239C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08E5CE-0EB4-5066-8D9F-788DD238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1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11DF3-261E-65FA-4B23-20EA3E178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08C2CF-7B61-8D15-F6FF-00316B767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B8828C-D829-96DB-5823-D5869C49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8706F0-F706-90CE-2B71-4E00E377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7C589B-998E-20EC-3118-6DA201B8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FE33E90-942B-B0FF-F04A-692DD7309A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5C842E-F9F6-900D-0AD4-2170E3128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8B94-A880-27CF-1C0C-8F1F10461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756A13-B776-C73B-17EB-C0A8F56F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A064F6-C0C6-CF16-CED5-BA79FA68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4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AAE0F-5865-69D2-A517-D452E8DD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8FEDC8-17AF-6EA8-D167-42D6ABA6D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D5F374-3D2E-00E6-C695-AF96A514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90C03B-3771-7F16-5119-47A3D4C7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0FC0C6-779A-B3B8-B7F7-9B49A405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58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04162-DFD6-46D5-6BC1-D875FB4F1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74B7EE-34B6-0253-BB17-5F432A778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71CBC7-0A0D-BD99-87CE-BDB99954E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96CF1-FF74-96EA-E013-B1478E09F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48FC2D-1C50-FFB7-BF16-914FD023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4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23305-A026-079C-6FA5-50B653F2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B1A87C-7348-D522-9550-384A552F5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D6A52A-E610-929A-1A9D-7AFE899F1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C3594-A0F9-137B-66F1-DAE78014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142968-998F-BBCB-4EFF-025FB2F0C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56107F-6121-E554-1459-A2DC3A060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F8300-B395-2C52-28C6-7446B0243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C50A55-E92B-87E1-7D94-D30682916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A1D2F0-B188-0CC5-2E4A-5DD2A5B11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A6620E-64B2-D9F7-A30A-B15D1E3A7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D2CDB0-CBEE-CE79-0A87-7140F0167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514073-510A-3FB8-5D56-020E34F18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0A6525E-EDAA-C9C4-FBFA-1E431F504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8AED49-D978-3416-D85F-18538B94D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4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7ED8A-9D82-8BC0-3812-D648608E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2CC98D-57D2-FA80-194D-F2BA59B9C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EB168C-1B88-6F73-F7D2-DB2FA7A21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4191B0-D8FE-3EF7-4198-8514B3980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B6A5A0-6CBD-8F87-01CC-38B1C7261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0B1F92-96C2-3D96-41C2-CBC41EEBF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098A03-F8C7-0B22-45F6-0528A783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5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DA6F1-F0D4-423A-6A66-30B46B5B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46DE26-DEBC-D634-6610-1BE4D7343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C38A74-436F-2F89-D858-85746FF70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922A8F-C585-FB1A-D97E-31BFD69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1BF855-124C-5427-639C-760134A7D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EC4001-8FD1-AC9D-7E29-14CC51723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59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DC2DD-3F18-68F1-12CB-F6B22D790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B911ADE-B7FA-14C1-8B58-C7FE0415E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DA022F-C89C-AE45-9F6C-88B3FD283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CA01BA-5474-53F4-B963-ACA2B6E10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870347-FE95-AC75-F1AA-B1AD265BD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F4A17E-0DB9-59D8-C7D1-DB55A6495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299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F9BA4-D44C-9C34-8AE0-15FA11584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FDDEB5-137F-3F65-2605-12BEF48CA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503707-3B42-E624-5D26-3572FCCDEB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A39942-BDD2-4E00-872B-9F256132E47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17A8D-FA81-069A-33D9-3A255432D2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727462-E9D5-986D-1CFE-407C5B552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0F211-D8E0-427B-9951-FFB26E3DD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4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media/image10.jp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0.jp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9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0.jp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3" Target="../media/image2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3.xml.rels><?xml version="1.0" encoding="UTF-8" standalone="yes" ?><Relationships xmlns="http://schemas.openxmlformats.org/package/2006/relationships"><Relationship Id="rId3" Target="../media/image23.jp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3" Target="../media/image24.jp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6.xml.rels><?xml version="1.0" encoding="UTF-8" standalone="yes" ?><Relationships xmlns="http://schemas.openxmlformats.org/package/2006/relationships"><Relationship Id="rId3" Target="../media/image26.jp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7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0.xml.rels><?xml version="1.0" encoding="UTF-8" standalone="yes" ?><Relationships xmlns="http://schemas.openxmlformats.org/package/2006/relationships"><Relationship Id="rId3" Target="../media/image30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1.xml.rels><?xml version="1.0" encoding="UTF-8" standalone="yes" ?><Relationships xmlns="http://schemas.openxmlformats.org/package/2006/relationships"><Relationship Id="rId3" Target="../media/image31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2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3.xml.rels><?xml version="1.0" encoding="UTF-8" standalone="yes" ?><Relationships xmlns="http://schemas.openxmlformats.org/package/2006/relationships"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4.xml.rels><?xml version="1.0" encoding="UTF-8" standalone="yes" ?><Relationships xmlns="http://schemas.openxmlformats.org/package/2006/relationships"><Relationship Id="rId3" Target="../media/image34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5.xml.rels><?xml version="1.0" encoding="UTF-8" standalone="yes" ?><Relationships xmlns="http://schemas.openxmlformats.org/package/2006/relationships"><Relationship Id="rId3" Target="../media/image35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6.xml.rels><?xml version="1.0" encoding="UTF-8" standalone="yes" ?><Relationships xmlns="http://schemas.openxmlformats.org/package/2006/relationships"><Relationship Id="rId3" Target="../media/image36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7.xml.rels><?xml version="1.0" encoding="UTF-8" standalone="yes" ?><Relationships xmlns="http://schemas.openxmlformats.org/package/2006/relationships"><Relationship Id="rId3" Target="../media/image37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8.xml.rels><?xml version="1.0" encoding="UTF-8" standalone="yes" ?><Relationships xmlns="http://schemas.openxmlformats.org/package/2006/relationships"><Relationship Id="rId3" Target="../media/image38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9.xml.rels><?xml version="1.0" encoding="UTF-8" standalone="yes" ?><Relationships xmlns="http://schemas.openxmlformats.org/package/2006/relationships"><Relationship Id="rId3" Target="../media/image39.jp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3" Target="../media/image4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0.xml.rels><?xml version="1.0" encoding="UTF-8" standalone="yes" ?><Relationships xmlns="http://schemas.openxmlformats.org/package/2006/relationships"><Relationship Id="rId2" Target="../media/image4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1.xml.rels><?xml version="1.0" encoding="UTF-8" standalone="yes" ?><Relationships xmlns="http://schemas.openxmlformats.org/package/2006/relationships"><Relationship Id="rId3" Target="../media/image41.jpg" Type="http://schemas.openxmlformats.org/officeDocument/2006/relationships/image"/><Relationship Id="rId2" Target="../media/image4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2.xml.rels><?xml version="1.0" encoding="UTF-8" standalone="yes" ?><Relationships xmlns="http://schemas.openxmlformats.org/package/2006/relationships"><Relationship Id="rId3" Target="../media/image42.jpg" Type="http://schemas.openxmlformats.org/officeDocument/2006/relationships/image"/><Relationship Id="rId2" Target="../media/image4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3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4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4.xml.rels><?xml version="1.0" encoding="UTF-8" standalone="yes" ?><Relationships xmlns="http://schemas.openxmlformats.org/package/2006/relationships"><Relationship Id="rId3" Target="../media/image44.jpg" Type="http://schemas.openxmlformats.org/officeDocument/2006/relationships/image"/><Relationship Id="rId2" Target="../media/image4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 ?><Relationships xmlns="http://schemas.openxmlformats.org/package/2006/relationships"><Relationship Id="rId3" Target="../media/image48.jpeg" Type="http://schemas.openxmlformats.org/officeDocument/2006/relationships/image"/><Relationship Id="rId2" Target="../media/image45.jp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 ?><Relationships xmlns="http://schemas.openxmlformats.org/package/2006/relationships"><Relationship Id="rId3" Target="../media/image5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 ?><Relationships xmlns="http://schemas.openxmlformats.org/package/2006/relationships"><Relationship Id="rId3" Target="../media/image7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 ?><Relationships xmlns="http://schemas.openxmlformats.org/package/2006/relationships"><Relationship Id="rId3" Target="../media/image8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3" Target="../media/image9.jp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F2C903-0CFE-03BE-7650-B38F72BD182A}"/>
              </a:ext>
            </a:extLst>
          </p:cNvPr>
          <p:cNvSpPr txBox="1"/>
          <p:nvPr/>
        </p:nvSpPr>
        <p:spPr>
          <a:xfrm>
            <a:off x="998481" y="2705725"/>
            <a:ext cx="98238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русского языка и литературы</a:t>
            </a:r>
          </a:p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 №2 г. Туймазы</a:t>
            </a:r>
          </a:p>
        </p:txBody>
      </p:sp>
    </p:spTree>
    <p:extLst>
      <p:ext uri="{BB962C8B-B14F-4D97-AF65-F5344CB8AC3E}">
        <p14:creationId xmlns:p14="http://schemas.microsoft.com/office/powerpoint/2010/main" val="189220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59D5C-6E54-6EE1-FC96-60167C9A4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7FB0B3-E553-56A9-41B5-8A7D6DAA0B49}"/>
              </a:ext>
            </a:extLst>
          </p:cNvPr>
          <p:cNvSpPr txBox="1"/>
          <p:nvPr/>
        </p:nvSpPr>
        <p:spPr>
          <a:xfrm>
            <a:off x="1944415" y="2779298"/>
            <a:ext cx="786862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математики и физики</a:t>
            </a:r>
          </a:p>
          <a:p>
            <a:pPr algn="ctr"/>
            <a:r>
              <a:rPr lang="ru-RU" sz="4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 №2 г. Туймазы</a:t>
            </a:r>
          </a:p>
        </p:txBody>
      </p:sp>
    </p:spTree>
    <p:extLst>
      <p:ext uri="{BB962C8B-B14F-4D97-AF65-F5344CB8AC3E}">
        <p14:creationId xmlns:p14="http://schemas.microsoft.com/office/powerpoint/2010/main" val="425032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9F65F6-6D28-6465-D8B8-CA882BC95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7C9D13-E37E-D74E-9138-DAA6C108D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 descr="Изображение выглядит как Человеческое лицо, одежда, человек, ше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3A365A1-D7AB-9473-9E00-F4A522BDC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384" y="1067861"/>
            <a:ext cx="3146955" cy="47222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D88768-2EC0-0FB7-36DC-BE49C949FFF1}"/>
              </a:ext>
            </a:extLst>
          </p:cNvPr>
          <p:cNvSpPr txBox="1"/>
          <p:nvPr/>
        </p:nvSpPr>
        <p:spPr>
          <a:xfrm>
            <a:off x="672661" y="228600"/>
            <a:ext cx="7546427" cy="5712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  <a:tabLst>
                <a:tab pos="1190625" algn="l"/>
              </a:tabLst>
            </a:pP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Малышева Елена Александровна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  <a:tabLst>
                <a:tab pos="1190625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31 марта 1976 года в городе Туймазы. В 1995 году окончила Туймазинское педагогическое училище по специальности учитель начальных классов. В 2007 году окончила Башкирский государственный педагогический университет им. Акмуллы по специальности «Логопедия». В 2023 году получила диплом учителя математики в ЧОУ ДПО «Профиль». С 1995 по 2015 год работала в МАОУ СОШ №7 учителем начальных классов. С 2025 года работала в МАОУ СОШ №2 с углублённым изучением отдельных предметов учителем начальных классов, с 2022 года - заместителем директора по УВР, 2023 года – учителем математики.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Творческий подход, ответственность, владение методикой обучения, компетентность, знание основных путей решения проблемы связи обучения и развития, структуры и функций учебной деятельности отличают её педагогическую деятельность.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  <a:tabLst>
                <a:tab pos="1190625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кредо: </a:t>
            </a: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«Творить, пробовать, искать и развиваться».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  <a:tabLst>
                <a:tab pos="1190625" algn="l"/>
              </a:tabLs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Награждена Почётной грамотой министерства образования и науки Республики Башкортостан.</a:t>
            </a:r>
          </a:p>
        </p:txBody>
      </p:sp>
    </p:spTree>
    <p:extLst>
      <p:ext uri="{BB962C8B-B14F-4D97-AF65-F5344CB8AC3E}">
        <p14:creationId xmlns:p14="http://schemas.microsoft.com/office/powerpoint/2010/main" val="2855621834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D01AE-7EEC-9D2C-09D5-A22F94FD9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ADB698-2C73-BBF5-A5FB-CBE8E6F40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9554C9-AF1E-708C-D063-DF5F9A97BB1C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 l="35" r="7" t="63"/>
          <a:stretch/>
        </p:blipFill>
        <p:spPr bwMode="auto">
          <a:xfrm>
            <a:off x="8356923" y="1912883"/>
            <a:ext cx="3319140" cy="31956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CF2881-2396-12DE-389B-80D3CCC574D5}"/>
              </a:ext>
            </a:extLst>
          </p:cNvPr>
          <p:cNvSpPr txBox="1"/>
          <p:nvPr/>
        </p:nvSpPr>
        <p:spPr>
          <a:xfrm>
            <a:off x="690881" y="428178"/>
            <a:ext cx="671611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Шайхуллина</a:t>
            </a:r>
            <a:r>
              <a:rPr b="1" dirty="0" lang="ru-RU" sz="3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Гузель </a:t>
            </a:r>
            <a:r>
              <a:rPr b="1" dirty="0" err="1" lang="ru-RU" sz="3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Фанисовна</a:t>
            </a:r>
            <a:endParaRPr b="1" dirty="0" lang="ru-RU" sz="32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ctr"/>
            <a:endParaRPr b="1" dirty="0" lang="ru-RU" sz="3200">
              <a:solidFill>
                <a:schemeClr val="bg1"/>
              </a:solidFill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/>
            <a:r>
              <a:rPr dirty="0" lang="ru-RU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5 ноября 1976 года в городе Туймазы. В 1997 окончила с отличием Туймазинское педагогическое училище с базовой начальной школой по специальности учитель начальных классов и стала работать по профессии.</a:t>
            </a:r>
          </a:p>
          <a:p>
            <a:pPr algn="just"/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2000 году окончила Московский государственный педагогический университет. С 1997 года работала в МАОУ СОШ №2 г. Туймазы учителем начальных классов, а с 2022 года  преподаёт математику в среднем звене. Самой главной наградой считает достижения своих выпускников, добрые слова родителей учащихся и благодарность коллег.</a:t>
            </a:r>
          </a:p>
          <a:p>
            <a:pPr algn="just"/>
            <a:endParaRPr dirty="0" lang="ru-RU" sz="20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«Все дети способны учиться, каждый ребёнок уникален и заслуживает внимания и заботы».</a:t>
            </a:r>
          </a:p>
        </p:txBody>
      </p:sp>
    </p:spTree>
    <p:extLst>
      <p:ext uri="{BB962C8B-B14F-4D97-AF65-F5344CB8AC3E}">
        <p14:creationId xmlns:p14="http://schemas.microsoft.com/office/powerpoint/2010/main" val="352883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1B7FF-2AAD-DA33-7851-CC173D6E5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B06357-CAB1-5FCC-430A-502EAF9D3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4497" y="1072504"/>
            <a:ext cx="3551566" cy="4222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02E21F-210E-37CD-44CE-D503F7C1C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23833" y="7495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1881F3-EE25-BF8B-A4D9-E6A4C99F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4839" y="180076"/>
            <a:ext cx="56139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Ибатуллина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Айгуль </a:t>
            </a: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Нуровна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2AE832-FF8B-5192-7DBF-3EAC954D7EEA}"/>
              </a:ext>
            </a:extLst>
          </p:cNvPr>
          <p:cNvSpPr txBox="1"/>
          <p:nvPr/>
        </p:nvSpPr>
        <p:spPr>
          <a:xfrm>
            <a:off x="656897" y="749587"/>
            <a:ext cx="7246882" cy="5943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3 декабря 1976 года в поселке Кандры города Туймазы. В 1999 году окончила Башкирский государственный педагогический институт по специальности учитель математики и информатики. С 1999 года работала учителем в Туймазинской средней школе №3. С 2006 по 2007 года работала по совместительству методистом по информационным технологиям Управления образования Туймазинского района. В 2009 году перевелась работать учителем информатики и математики в МБОУ СОШ №2 с углублённым изучением отдельных предметов и с октября 2009 года стала занимать должность заместителя директора по воспитательной работе. Организовать воспитательную работу в школе, обеспечивать физическое, нравственное развитие личности школьника, создавать условия для развития его интеллектуальных, творческих способностей для самоопределения, самореализации, самоорганизации – вот её основная задача в воспитании и становлении подрастающего поколения.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кредо: </a:t>
            </a:r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«Надо любить то, что вы делаете, надо делать то, что вы любите».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Награждена Почётной грамотой Министерства Просвещения РФ в 2025 году.</a:t>
            </a:r>
          </a:p>
        </p:txBody>
      </p:sp>
    </p:spTree>
    <p:extLst>
      <p:ext uri="{BB962C8B-B14F-4D97-AF65-F5344CB8AC3E}">
        <p14:creationId xmlns:p14="http://schemas.microsoft.com/office/powerpoint/2010/main" val="4124310798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918F5-7126-5BFF-6FE4-D96E25B9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4DE904-8F27-6FC5-A903-5868E125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5808C-EC14-C427-ECA8-F31B4690F62F}"/>
              </a:ext>
            </a:extLst>
          </p:cNvPr>
          <p:cNvSpPr txBox="1"/>
          <p:nvPr/>
        </p:nvSpPr>
        <p:spPr>
          <a:xfrm>
            <a:off x="914401" y="308193"/>
            <a:ext cx="67161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Шарапов Рамиль </a:t>
            </a:r>
            <a:r>
              <a:rPr b="1" dirty="0" err="1" lang="ru-RU" sz="3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Раилович</a:t>
            </a:r>
            <a:endParaRPr b="1" dirty="0" lang="ru-RU" sz="32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A06BEE-3BDA-AAE9-4384-82F249C245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" l="105" r="79" t="42"/>
          <a:stretch/>
        </p:blipFill>
        <p:spPr bwMode="auto">
          <a:xfrm>
            <a:off x="8305548" y="1328737"/>
            <a:ext cx="3173029" cy="4200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3FAAA4-8EAD-5EDA-EA87-0EC1944A27A5}"/>
              </a:ext>
            </a:extLst>
          </p:cNvPr>
          <p:cNvSpPr txBox="1"/>
          <p:nvPr/>
        </p:nvSpPr>
        <p:spPr>
          <a:xfrm>
            <a:off x="550863" y="892968"/>
            <a:ext cx="7272337" cy="4982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Родился 30 октября 1974 года в деревне </a:t>
            </a:r>
            <a:r>
              <a:rPr dirty="0" err="1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Ермунча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Туймазинского района БАССР.</a:t>
            </a:r>
            <a:r>
              <a:rPr dirty="0" lang="en-US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1997 году окончил Башкирский государственный педагогический институт по специальности учитель физики и математики.</a:t>
            </a:r>
            <a:r>
              <a:rPr dirty="0" lang="en-US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 1997 по 2002 год работал учителем в </a:t>
            </a:r>
            <a:r>
              <a:rPr dirty="0" err="1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Кандрыкулевской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средней школе.</a:t>
            </a:r>
            <a:r>
              <a:rPr dirty="0" lang="en-US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2002 году перевелся работать учителем физики и математики в </a:t>
            </a:r>
            <a:r>
              <a:rPr dirty="0" lang="ru-RU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средней школе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№2 г. Туймазы.</a:t>
            </a:r>
            <a:r>
              <a:rPr dirty="0" lang="en-US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 2008 г по 2017 г был руководителем районного методического объединения учителей физики.</a:t>
            </a:r>
            <a:endParaRPr dirty="0" lang="ru-RU" sz="22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Педагогическое кредо: </a:t>
            </a:r>
            <a:r>
              <a:rPr b="1"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«Не искать легких путей, а добиваться всего упорным трудом»</a:t>
            </a:r>
            <a:r>
              <a:rPr b="1" dirty="0" lang="en-US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</a:t>
            </a:r>
            <a:endParaRPr b="1" dirty="0" lang="ru-RU" sz="22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Награжден Поч</a:t>
            </a:r>
            <a:r>
              <a:rPr b="1" dirty="0" lang="ru-RU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ё</a:t>
            </a:r>
            <a:r>
              <a:rPr b="1" dirty="0" lang="ru-RU" sz="2200">
                <a:solidFill>
                  <a:schemeClr val="bg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тной грамотой Министерства Просвещения </a:t>
            </a:r>
            <a:r>
              <a:rPr b="1" dirty="0" lang="ru-RU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Российской Федерации.</a:t>
            </a:r>
            <a:endParaRPr b="1" dirty="0" lang="ru-RU" sz="2200">
              <a:solidFill>
                <a:schemeClr val="bg1"/>
              </a:solidFill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1272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E0FF5-CB6A-933A-2266-5E5BCD5D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24B1AF-0E6D-E965-F49F-F71A11A84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F3D068-522C-2580-D3D9-42D59D4D45F8}"/>
              </a:ext>
            </a:extLst>
          </p:cNvPr>
          <p:cNvSpPr txBox="1"/>
          <p:nvPr/>
        </p:nvSpPr>
        <p:spPr>
          <a:xfrm>
            <a:off x="914401" y="569863"/>
            <a:ext cx="67161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Сафуанова</a:t>
            </a: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Светлана Николаевна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E56C2-77BD-9246-31EA-833C8B8C6AA7}"/>
              </a:ext>
            </a:extLst>
          </p:cNvPr>
          <p:cNvSpPr txBox="1"/>
          <p:nvPr/>
        </p:nvSpPr>
        <p:spPr>
          <a:xfrm>
            <a:off x="550863" y="1431448"/>
            <a:ext cx="7272337" cy="3431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2 января 1959 года в городе Абдулино </a:t>
            </a:r>
            <a:r>
              <a:rPr lang="ru-RU" sz="2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Оренбурской</a:t>
            </a:r>
            <a:r>
              <a:rPr lang="ru-RU" sz="2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области. В 1966 году поступила в первый класс Бакалинской средней школы №1. В 1978 году поступила в Башкирский государственный педагогический институ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 на физико-математический факультет. С 2001 года работала учителем математики в средней школе №2 г. Туймазы.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Награждена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очётной грамотой Министерства образования Республики Башкортостан.</a:t>
            </a:r>
          </a:p>
        </p:txBody>
      </p:sp>
      <p:pic>
        <p:nvPicPr>
          <p:cNvPr id="4" name="Рисунок 3" descr="Изображение выглядит как Человеческое лицо, человек, одежда, ше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67DF18E-D5D9-8D44-1284-D7C10FC36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00" y="1267301"/>
            <a:ext cx="3238500" cy="43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97134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B2E4E-AD10-CA65-1B22-1F761A131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26DD9B-0580-086F-FECD-84C7902E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2A2D0C-9BE9-D95F-3FEC-995BA586CD27}"/>
              </a:ext>
            </a:extLst>
          </p:cNvPr>
          <p:cNvSpPr txBox="1"/>
          <p:nvPr/>
        </p:nvSpPr>
        <p:spPr>
          <a:xfrm>
            <a:off x="550863" y="825126"/>
            <a:ext cx="606107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Пупышева Вера Владимировна</a:t>
            </a:r>
          </a:p>
          <a:p>
            <a:pPr algn="just"/>
            <a:endParaRPr b="1" dirty="0" lang="ru-RU" sz="2400">
              <a:solidFill>
                <a:schemeClr val="bg1"/>
              </a:solidFill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/>
            <a:r>
              <a:rPr dirty="0" lang="ru-RU" sz="24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dirty="0" lang="ru-RU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Родилась в 1961 году в городе Нефтекамск. В 1969 году пошла в первый класс. С 1970 по 1979 годы обучалась в средней школе №2 г. Туймазы. После окончания школы поступила в Бирский педагогический институт на факультет математики. Окончив институт в 1984 году,   работала  учителем математики в средней школе №2 г. Туймазы 16 лет.</a:t>
            </a:r>
          </a:p>
          <a:p>
            <a:pPr algn="just"/>
            <a:endParaRPr dirty="0" lang="ru-RU" sz="20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b="1" dirty="0" lang="ru-RU" sz="2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Награждена грамотой Министерства образования Российской Федерации.</a:t>
            </a:r>
            <a:endParaRPr b="1" dirty="0" lang="ru-RU" sz="22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E840E6-2CF8-7BBE-4E61-4673BC904239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" l="-1201" r="63"/>
          <a:stretch>
            <a:fillRect/>
          </a:stretch>
        </p:blipFill>
        <p:spPr>
          <a:xfrm>
            <a:off x="6611937" y="1960880"/>
            <a:ext cx="5029200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44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C35B5-A93D-32C4-5054-817B81CBD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5D45B63-DCA6-57DB-4D7A-5B9B3A184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78176-6783-88AA-12C9-914B56FF5CD6}"/>
              </a:ext>
            </a:extLst>
          </p:cNvPr>
          <p:cNvSpPr txBox="1"/>
          <p:nvPr/>
        </p:nvSpPr>
        <p:spPr>
          <a:xfrm>
            <a:off x="914400" y="443568"/>
            <a:ext cx="6884275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Хайруллина Дамира </a:t>
            </a:r>
            <a:r>
              <a:rPr lang="ru-RU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Шайхуловна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1 января 1956 года в деревне Старо-</a:t>
            </a:r>
            <a:r>
              <a:rPr lang="ru-RU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Башкирово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Чекмагушевского района. В 1973 году окончила Старо-</a:t>
            </a:r>
            <a:r>
              <a:rPr lang="ru-RU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Башкировскую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среднюю школу и проработала два года учителем. В 1975 году поступила в Башкирский государственный педагогический институт на физико-математический факультет. Проработала учителем математики в средней школе №2 с 1980 по 2000 годы.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своей работы подготовила большое количество победителей и призёров олимпиады по математике.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Человеческое лицо, портрет, человек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4CEA7AA-0F26-5D8D-95F8-5CD2E3E65E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194" y="1035769"/>
            <a:ext cx="3184633" cy="462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12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2221D6-20C8-6267-B852-8A8E7900A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39899D-B984-CF60-FF0C-C3CF3BF85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076A76-C797-91A2-F350-0A3A743FEC49}"/>
              </a:ext>
            </a:extLst>
          </p:cNvPr>
          <p:cNvSpPr txBox="1"/>
          <p:nvPr/>
        </p:nvSpPr>
        <p:spPr>
          <a:xfrm>
            <a:off x="725214" y="457200"/>
            <a:ext cx="683172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Кожевников Анатолий Петрович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Родился в 1949 году в городе Инза Ульяновской области, там же в 1967 году окончил среднюю общеобразовательную школу №19. В 1971 году окончил Ульяновский педагогический институт по специальности учитель физики. По распределению был направлен в БАССР преподавателем физики. Свою преподавательскую деятельность начал в СПТУ села Бакалы. В 1980 году переехал в г. Туймазы, 18 лет проработал в Туймазинской средней школе №2, завершил свою педагогическую деятельность в гимназии №1 г. Туймазы.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Награждён званием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Отличник народного просвещения Российской Федерации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Человеческое лицо, одежда, человек, портр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B6D7227-37A3-9F0E-E754-4E0094DF7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14" y="1072056"/>
            <a:ext cx="3817549" cy="448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6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F4A38-D945-7981-805B-87A82768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73FB3CB-3C20-5BF6-0513-3709892A9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408BB-46F3-ED90-75F8-3AFE88F4C097}"/>
              </a:ext>
            </a:extLst>
          </p:cNvPr>
          <p:cNvSpPr txBox="1"/>
          <p:nvPr/>
        </p:nvSpPr>
        <p:spPr>
          <a:xfrm>
            <a:off x="725214" y="181957"/>
            <a:ext cx="645335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Фарахова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Мазитовна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Родилась 20 июня 1952 года в селе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Байряки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Ютазинского района республики Татарстан. Училась в средней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Байрякинской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школе, которую окончила в 1969 году. После окончания поступила в Казанский государственный педагогический институт на физико-математический факультет. После окончания института работала учителем математики в Татарстане. Переехав в Башкортостан, с 1974 по 1998 гг. работала учителем математики в средней школе №2 г. Туймазы.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Награждена званием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Отличник народного просвещения Российской Федерации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Человеческое лицо, портрет, человек, Лоб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FFDAF21-25A3-E289-59F8-4160D82CF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5" y="1534511"/>
            <a:ext cx="3427311" cy="372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72058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9DF5D-749A-2E2F-93C9-376D1C6A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2EDA8D7-F698-1143-B484-C90916B7BD36}"/>
              </a:ext>
            </a:extLst>
          </p:cNvPr>
          <p:cNvSpPr txBox="1"/>
          <p:nvPr/>
        </p:nvSpPr>
        <p:spPr>
          <a:xfrm>
            <a:off x="550862" y="447991"/>
            <a:ext cx="6291371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Хазиева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Лилия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Рафиковна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endParaRPr dirty="0" lang="ru-RU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5 августа 1989 года в селе </a:t>
            </a:r>
            <a:r>
              <a:rPr dirty="0" err="1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Какрыбашево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 БАССР.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В 2010 году окончила Туймазинский педагогический колледж и в 2011 году устроилась секретарем-делопроизводителем в МАОУ СОШ № 2 г. Туймазы. В 2014 году закончила БГПУ им. М. Акмуллы и начала работать учителем русского языка и литературы.</a:t>
            </a:r>
            <a:endParaRPr b="1"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«Понимать и поддерживать каждого ученика, отдавать частичку души и прививать любовь к русскому языку и литературе».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4BC474-8E07-9A4D-8970-5A784DAD3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802" t="50"/>
          <a:stretch>
            <a:fillRect/>
          </a:stretch>
        </p:blipFill>
        <p:spPr>
          <a:xfrm>
            <a:off x="8324194" y="447991"/>
            <a:ext cx="2903394" cy="44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98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AED07-DF74-3460-3024-A68B9F50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37132D-B1D8-CFEC-35B0-441BB0A48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1BB43-3D93-F668-3550-BC255F087ABE}"/>
              </a:ext>
            </a:extLst>
          </p:cNvPr>
          <p:cNvSpPr txBox="1"/>
          <p:nvPr/>
        </p:nvSpPr>
        <p:spPr>
          <a:xfrm>
            <a:off x="578071" y="303813"/>
            <a:ext cx="67056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Дроздов Павел Константинович</a:t>
            </a:r>
          </a:p>
          <a:p>
            <a:pPr algn="just"/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Родился 13 мая 1930 года в селе Николаевка Омской области. Окончил семилетнюю школу. После окончания школы работал грузчиком до 1946 года, а затем поступил в татарское педагогическое училище Новосибирской области. Попал в число выдвиженцев, работал учителем математики и физики в 5-7 классах, поступил на третий курс Новосибирского педагогического института на физико-математический факультет. В 1964 году переехал в город Туймазы и  начал работать в школе №8. В 1975 году стал учителем физики и астрономии в школе №2, затем – учителем информатики до 1990 года. С 1998 по 2000 годы работал учителем информатики в этой же школе.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Человеческое лицо, одежда, человек, портр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31C5819-AC78-E7AB-3DEA-09DD842F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671" y="1709719"/>
            <a:ext cx="4288220" cy="371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60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66D81-2D23-4161-47CD-EDF31887D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4CACD6-4EDE-07D6-9888-2C955AA1D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B9E0A4-C6F0-6284-55FE-7D36F30737DA}"/>
              </a:ext>
            </a:extLst>
          </p:cNvPr>
          <p:cNvSpPr txBox="1"/>
          <p:nvPr/>
        </p:nvSpPr>
        <p:spPr>
          <a:xfrm>
            <a:off x="3048000" y="2367171"/>
            <a:ext cx="609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истории и Основ безопасности и защиты Родины</a:t>
            </a:r>
          </a:p>
        </p:txBody>
      </p:sp>
    </p:spTree>
    <p:extLst>
      <p:ext uri="{BB962C8B-B14F-4D97-AF65-F5344CB8AC3E}">
        <p14:creationId xmlns:p14="http://schemas.microsoft.com/office/powerpoint/2010/main" val="445361280"/>
      </p:ext>
    </p:extLst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EBC8B0-0019-E220-9A40-BA70C9260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4581FBE-CB28-144E-CDEA-60E15C45B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1856FF-3473-AAD5-CEAE-2851BD7F4B6D}"/>
              </a:ext>
            </a:extLst>
          </p:cNvPr>
          <p:cNvSpPr txBox="1"/>
          <p:nvPr/>
        </p:nvSpPr>
        <p:spPr>
          <a:xfrm>
            <a:off x="550863" y="223520"/>
            <a:ext cx="7719377" cy="6755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Гребнякова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Валентина Викторовна</a:t>
            </a: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12 апреля 1985 года в г. Туймазы. В 2008 году окончила Башкирский государственный университет им. М. К. Акмуллы по специальности учитель истории. С 2005  года  работала учителем истории и обществознания в с.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Райманово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 С 2011 года учителем истории и обществознания в МАОУ СОШ № 4 г. Туймазы. В 2021 году перевелась работать в МАОУ СОШ №2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г.Туймазы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заместителем директора по научно-методической работе и по совместительству учителем истории и обществознания.</a:t>
            </a: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Педагогическое кредо: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«Быть педагогом — это значит быть творцом, фантазёром, воспитателем детских душ и не расставаться с детством никогда!». </a:t>
            </a:r>
          </a:p>
          <a:p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Основными итогами её административной деятельности является создание системы научно-методической работы в школе, способствующей раскрытию и реализации творческого потенциала учащихся и членов педагогического коллектива.</a:t>
            </a:r>
          </a:p>
          <a:p>
            <a:endParaRPr b="1"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Почетной грамотой Министерства образования и науки.</a:t>
            </a:r>
          </a:p>
          <a:p>
            <a:pPr algn="just"/>
            <a:endParaRPr b="1" dirty="0" lang="ru-RU" sz="21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A28A4B-A8A9-B6C2-AC70-B78567270CEC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" r="7" t="71"/>
          <a:stretch/>
        </p:blipFill>
        <p:spPr bwMode="auto">
          <a:xfrm>
            <a:off x="8450317" y="1335356"/>
            <a:ext cx="3099380" cy="4187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4149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6F028-366C-6E05-299D-FB8B67FF3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3D8F098-D480-4980-28B6-EC8A7C43B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1A25A-8F93-4FB1-EB75-DD1F47F38FBC}"/>
              </a:ext>
            </a:extLst>
          </p:cNvPr>
          <p:cNvSpPr txBox="1"/>
          <p:nvPr/>
        </p:nvSpPr>
        <p:spPr>
          <a:xfrm>
            <a:off x="550863" y="1188720"/>
            <a:ext cx="7575978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Ганиева Елена Николаевна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25 октября 1970 года в г. Туймазы Башкирской АССР. В 7 лет пошла в первый класс средней школы №2 и окончила в 1988 году и поступила в Томскую Государственную архитектурно-строительную академию. В 1999 году поступила в Башкирский государственный педагогический университет имени М. Акмуллы на исторический факультет и в 2004 году окончила его с красным дипломом. С 2006 по 2022 гг. работала учителем истории в средней школе №2 г. Туймазы.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Награждена Почётной грамотой Министерства образования Российской Федерации.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одежда, человек, ткань, сини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14C0A04-CFAB-4138-CD7D-9D574BC1C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16" y="1657529"/>
            <a:ext cx="3301421" cy="44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71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800B2-4D29-CEF9-5EEF-86B6354EE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A27A18-5705-2493-DB29-FB708420D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AE6742-AD7C-EA0F-8138-DD6D2FD95CC8}"/>
              </a:ext>
            </a:extLst>
          </p:cNvPr>
          <p:cNvSpPr txBox="1"/>
          <p:nvPr/>
        </p:nvSpPr>
        <p:spPr>
          <a:xfrm>
            <a:off x="550863" y="764977"/>
            <a:ext cx="757597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Минлигареева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Бикъяновна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в 1971 году в г. Туймазы Башкирской АССР, в 1988 году окончила среднюю школу №2 г. Туймазы. В 1989 году поступила в Башкирский государственный педагогический институт на исторический факультет по специальности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социально-политических дисциплин. С апреля 1995 года работает в средней школе №2 г. Туймазы учителем истории и обществознания.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Педагогическое кредо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должен быть не только источником знаний, но и другом, который помогает справиться с трудностями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значком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Отличник образования Республики Башкортостан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почётным званием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Почётный работник сферы образования Российской Федерации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Изображение выглядит как Человеческое лицо, человек, улыбка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E93756F-F56E-D0D0-CE21-AD0BEF088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80" y="1417975"/>
            <a:ext cx="2923857" cy="438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0961"/>
      </p:ext>
    </p:extLst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13FBB7-9F2E-098A-5974-A87B605B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99661A-D27F-A9F5-EBA4-928DB182E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20E59C5-7302-44F6-337D-3ED167F02085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" t="78"/>
          <a:stretch>
            <a:fillRect/>
          </a:stretch>
        </p:blipFill>
        <p:spPr bwMode="auto">
          <a:xfrm>
            <a:off x="8650014" y="1544027"/>
            <a:ext cx="2892972" cy="39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95E570-E64A-2404-6E14-DD7971D4B53C}"/>
              </a:ext>
            </a:extLst>
          </p:cNvPr>
          <p:cNvSpPr txBox="1"/>
          <p:nvPr/>
        </p:nvSpPr>
        <p:spPr>
          <a:xfrm>
            <a:off x="550863" y="457200"/>
            <a:ext cx="789945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Камалетдинова Гульфия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Минзагировна</a:t>
            </a:r>
            <a:endParaRPr b="1" dirty="0" lang="ru-RU" sz="3200">
              <a:effectLst/>
              <a:latin charset="0" panose="02020603050405020304" pitchFamily="18" typeface="Times New Roman"/>
              <a:ea charset="0" panose="020F0502020204030204" pitchFamily="34" typeface="Calibri"/>
            </a:endParaRP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11 мая 1977 года в деревне </a:t>
            </a:r>
            <a:r>
              <a:rPr dirty="0" err="1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Гафурово</a:t>
            </a:r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 БАССР. В 1984 году пошла в первый класс в </a:t>
            </a:r>
            <a:r>
              <a:rPr dirty="0" err="1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Гафуровскую</a:t>
            </a:r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неполную среднюю школу, которую окончила в 1992 году. В этом же году поступила в Туймазинское педагогическое училище, на отделение «Учитель начальных классов». В 1996 году окончив педагогическое училище, по распределению устроилась в среднюю школу №2 города Туймазы учителем татарского языка и литературы. С 1998 по 2003 год заочно обучалась в Башкирском педагогическом университете им. М. Акмуллы на филологическом факультете. С 2011 по 2012 год прошла переподготовку в Институте образования Республики Башкортостан по специальности «Учитель истории и обществознания».</a:t>
            </a:r>
          </a:p>
          <a:p>
            <a:pPr algn="just"/>
            <a:endParaRPr dirty="0" lang="ru-RU" sz="21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b="1"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Почётной грамотой Республики Башкортостан.</a:t>
            </a:r>
          </a:p>
        </p:txBody>
      </p:sp>
    </p:spTree>
    <p:extLst>
      <p:ext uri="{BB962C8B-B14F-4D97-AF65-F5344CB8AC3E}">
        <p14:creationId xmlns:p14="http://schemas.microsoft.com/office/powerpoint/2010/main" val="2614204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88E9E8-F50F-96F0-E890-F4B8F168A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501F70-3122-7BAC-CA0F-3208407DB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0A2630-5076-425E-DCDD-5EC5A183B236}"/>
              </a:ext>
            </a:extLst>
          </p:cNvPr>
          <p:cNvSpPr txBox="1"/>
          <p:nvPr/>
        </p:nvSpPr>
        <p:spPr>
          <a:xfrm>
            <a:off x="550863" y="1195168"/>
            <a:ext cx="74145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Зайцева Светлана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Ремидовна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22 декабря 1963 г. В Уфе. В 1981 году закончила среднюю школу №19 в г. Салават. В 1987 году закончила БГПИ по специальности учитель истории, обществознания и английского языка. С этого же года стала работать учителем истории в средней школе №2. Неоднократно её ученики становились призёрами олимпиад разных уровней.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Награждена благодарственным письмом Министерства Республики Башкортостан.</a:t>
            </a:r>
          </a:p>
        </p:txBody>
      </p:sp>
      <p:pic>
        <p:nvPicPr>
          <p:cNvPr id="5" name="Рисунок 4" descr="Изображение выглядит как Человеческое лицо, человек, одежд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58EABED-D5C4-CA3B-84CA-2A64A39AC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17" y="1574800"/>
            <a:ext cx="3141535" cy="420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56274"/>
      </p:ext>
    </p:extLst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64C6F0-248B-93F2-A81B-6F83E2ECA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F47B51-2BB1-F713-A928-ACF828E24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AF2541-A2BB-48D4-FB84-1F23663A0BBC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t="15"/>
          <a:stretch>
            <a:fillRect/>
          </a:stretch>
        </p:blipFill>
        <p:spPr bwMode="auto">
          <a:xfrm>
            <a:off x="8625840" y="1490964"/>
            <a:ext cx="2884170" cy="47869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F688AC-78F4-C4C4-EEFC-2E2F78C33B11}"/>
              </a:ext>
            </a:extLst>
          </p:cNvPr>
          <p:cNvSpPr txBox="1"/>
          <p:nvPr/>
        </p:nvSpPr>
        <p:spPr>
          <a:xfrm>
            <a:off x="550863" y="507655"/>
            <a:ext cx="7719377" cy="5566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Маслов Константин Дмитриевич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1600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Родился 25 июня 1998 года в городе Туймазы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 В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2021 году окончил Башкирский Государственный Педагогический Университет им. М. Акмуллы по специальности учитель основ безопасности жизнедеятельности и физической культуре.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С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2022 года работал 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МАОУ СОШ №2 </a:t>
            </a:r>
            <a:r>
              <a:rPr dirty="0" err="1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г.Туймазы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преподавателем-организатором 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основ безопасности жизнедеятельности и физической культуры. В 2023 году переквалифицировался на учителя 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по технологии 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 преподавателя-организатора основ безопасности и защиты Родины. На сегодняшний день преподает </a:t>
            </a:r>
            <a:r>
              <a:rPr dirty="0" err="1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ОБиЗР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и Труд (Технология) в МАОУ СОШ №2 с углублённым изучением отдельных предмето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в.</a:t>
            </a:r>
            <a:b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</a:b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Педагог организовывает работу по воспитанию у учащихся глубоких чувств по принадлежности к родной культуре и воспитанию политкорректности, воспитывает уважительное отношение к традициям и символам Российской Федерации. </a:t>
            </a:r>
            <a:r>
              <a:rPr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Его ученики являются призёрами и победителями олимпиад, конкурсов разного уровня.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dirty="0" lang="ru-RU">
                <a:solidFill>
                  <a:srgbClr val="000000"/>
                </a:solidFill>
                <a:effectLst/>
                <a:latin charset="0" panose="02020603050405020304" pitchFamily="18" typeface="Times New Roman"/>
                <a:ea charset="0" panose="02020603050405020304" pitchFamily="18" typeface="Times New Roman"/>
                <a:cs charset="0" panose="02020603050405020304" pitchFamily="18" typeface="Times New Roman"/>
              </a:rPr>
              <a:t>Маслов Константин Дмитриевич - требовательный педагог, отзывчивый человек, старается создать вокруг себя доброжелательную обстановку.</a:t>
            </a:r>
            <a:endParaRPr dirty="0" lang="ru-RU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1993557"/>
      </p:ext>
    </p:extLst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EA5AE0-53A1-8283-82E9-CCB69A499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5DE61A-8188-77CF-9074-BCD084F1A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A14869-B31F-D415-DFD0-37699C894BF6}"/>
              </a:ext>
            </a:extLst>
          </p:cNvPr>
          <p:cNvSpPr txBox="1"/>
          <p:nvPr/>
        </p:nvSpPr>
        <p:spPr>
          <a:xfrm>
            <a:off x="642303" y="582067"/>
            <a:ext cx="716373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Низамиева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Райхана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Нургалеевна</a:t>
            </a:r>
            <a:endParaRPr b="1" dirty="0" lang="ru-RU" sz="3200">
              <a:effectLst/>
              <a:latin charset="0" panose="02020603050405020304" pitchFamily="18" typeface="Times New Roman"/>
              <a:ea charset="0" panose="020F0502020204030204" pitchFamily="34" typeface="Calibri"/>
            </a:endParaRP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в 1940 году в деревне </a:t>
            </a:r>
            <a:r>
              <a:rPr dirty="0" err="1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Аднагулово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района. После окончания школы в 1959 году поступила в Белебеевское педагогическое училище. После окончания училища с 1963 по 1964 годы работала учительницей начальных классов в деревне Казнаковка Туймазинского района. В 1964 году поступила в Башкирский государственный университет на исторический факультет. После окончания университета  с 1969 по 1995 годы работала учителем истории в средней школе №2 г. Туймазы.</a:t>
            </a:r>
          </a:p>
          <a:p>
            <a:pPr algn="just"/>
            <a:endParaRPr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значком</a:t>
            </a:r>
            <a:r>
              <a:rPr b="1" dirty="0" lang="en-US" sz="24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Отличник народного образования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и медалью</a:t>
            </a:r>
            <a:r>
              <a:rPr b="1" dirty="0" lang="en-US" sz="24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CF4F75-161E-5519-6CD5-C0380816382C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" l="82" r="11" t="12"/>
          <a:stretch>
            <a:fillRect/>
          </a:stretch>
        </p:blipFill>
        <p:spPr>
          <a:xfrm>
            <a:off x="8072416" y="1891774"/>
            <a:ext cx="3603647" cy="42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0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FEC6DD-FB27-E865-9CC9-1BFE3BD0B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C93133-306A-FD8B-378F-C5BC31145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77E0F-76A4-B959-4687-6C5EDD68F63B}"/>
              </a:ext>
            </a:extLst>
          </p:cNvPr>
          <p:cNvSpPr txBox="1"/>
          <p:nvPr/>
        </p:nvSpPr>
        <p:spPr>
          <a:xfrm>
            <a:off x="550863" y="236483"/>
            <a:ext cx="716373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Каримов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Марказ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Зарипович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Родился 4 января 1936 года в селе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Балтаево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Кандринского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В 1943 году поступил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Балтаевскую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среднюю школу. После окончания в 1953 году поступил в Белебеевское училище, с 3 курса которого был призван в ряды военных сил СССР. После демобилизации продолжил учёбу, которую окончил в 1961 году и был направлен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Туймазинское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РОНО. Стал работать в школе села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учителем русского языка и литературы, арифметики, пения в 5-6 классах. Вступил в ряды КПСС, поступил в БГУ на заочное отделение и был выдвинут директором этой же школы. По производственной необходимости был переведен директором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Ермунчинскую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восьмилетнюю школу. Окончил БГУ, получил квалификацию преподавателя истории и обществоведения. В 1972 году был направлен директором в среднюю школу села Старые Туймазы,  окончил ВУМЯ при горкоме КПСС. В 1993 году был переведён учителем истории в среднюю школу №2 г. Туймазы, где проработал до 2000 года, будучи уже на пенсии.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D99AC2-ED14-92DB-7146-2A56099D2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1" y="1487955"/>
            <a:ext cx="3421086" cy="479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9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86056-7843-04AF-240C-940180E12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667DB1-5F67-651A-E0E9-935CD35804C3}"/>
              </a:ext>
            </a:extLst>
          </p:cNvPr>
          <p:cNvSpPr txBox="1"/>
          <p:nvPr/>
        </p:nvSpPr>
        <p:spPr>
          <a:xfrm>
            <a:off x="550863" y="447991"/>
            <a:ext cx="6096000" cy="5809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Евгения Сергеевна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4 июля 1980 года в городе Туймазы. В 2002 году окончила Бирский государственный педагогический институт по специальности учитель русского языка и литературы. С 2006 года работает учителем русского языка и литературы в МАОУ СОШ №2 с углублённым изучением отдельных предметов г. Туймазы. Педагогическое кредо: 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«Вся гордость учителя в учениках, в росте посеянных им семян…»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Награждена Благодарственным письмом Администрации муниципального района Туймазинский район Республики Башкортостан.</a:t>
            </a:r>
            <a:endParaRPr lang="ru-RU" sz="2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2A98D7-7B19-8B5A-67F6-FEC186836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589" y="447991"/>
            <a:ext cx="28575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108302"/>
      </p:ext>
    </p:extLst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774981-470F-9BA9-E80C-16CA57CCA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5133DC6-A7EA-74D5-E0D3-A15EA43E3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DD0DF-9CC6-FABA-1DE5-55348312D28F}"/>
              </a:ext>
            </a:extLst>
          </p:cNvPr>
          <p:cNvSpPr txBox="1"/>
          <p:nvPr/>
        </p:nvSpPr>
        <p:spPr>
          <a:xfrm>
            <a:off x="550863" y="520511"/>
            <a:ext cx="716373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Байкова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Фаузия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Халяфовна</a:t>
            </a:r>
            <a:endParaRPr b="1" dirty="0" lang="ru-RU" sz="3200">
              <a:effectLst/>
              <a:latin charset="0" panose="02020603050405020304" pitchFamily="18" typeface="Times New Roman"/>
              <a:ea charset="0" panose="020F0502020204030204" pitchFamily="34" typeface="Calibri"/>
            </a:endParaRP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в 1927 году в деревне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Куштеряк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Бакалинского района. Училась в сельской школе, по окончании работала учителем истории. Окончила Белебеевское педагогическое училище, работала учителем истории. В 1946 году она поступила в Башкирский государственный педагогический институт на факультет истории. После окончания института работала учителем истории в Нижне-Троицкой школе, позже – в школе №5 г. Туймазы. С 1980 по 1988 годы работала завучем в средней школе №2 г. Туймазы, преподавала историю, заведовала методическим объединением учителей.</a:t>
            </a: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значком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Отличник народного просвещения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, удостоверением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За доблестный труд в Великой Отечественной войне 1941-1945 года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, медалью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и юбилейной медалью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50 лет победы в Великой Отечественной войне 1941-1945 года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F4DDF8-D144-5D7A-EB58-BF7F69B4541D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" l="26" r="73" t="5"/>
          <a:stretch>
            <a:fillRect/>
          </a:stretch>
        </p:blipFill>
        <p:spPr>
          <a:xfrm>
            <a:off x="8101966" y="1661158"/>
            <a:ext cx="3574097" cy="423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22232"/>
      </p:ext>
    </p:extLst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554FE4-C12C-5218-CC72-E1693682F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483F12-F4E3-D837-5A6D-8009658AA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80D013-FFCA-436A-FB81-19EBF692EFE7}"/>
              </a:ext>
            </a:extLst>
          </p:cNvPr>
          <p:cNvSpPr txBox="1"/>
          <p:nvPr/>
        </p:nvSpPr>
        <p:spPr>
          <a:xfrm>
            <a:off x="642303" y="582067"/>
            <a:ext cx="663225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Нуретдинова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 Фарида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Шакировна</a:t>
            </a:r>
            <a:endParaRPr b="1" dirty="0" lang="ru-RU" sz="3200">
              <a:effectLst/>
              <a:latin charset="0" panose="02020603050405020304" pitchFamily="18" typeface="Times New Roman"/>
              <a:ea charset="0" panose="020F0502020204030204" pitchFamily="34" typeface="Calibri"/>
            </a:endParaRP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13 марта 1935 года в селе Мраково Кугарчинского района Башкирской АССР в семье служащего. В 1958 году окончила исторический факультет Башкирского государственного университета и была направлена по распределению в Шаранский район учителем истории. В 1964 году переехала в Туймазинский район. С 1964 по 1969 гг. работала учителем истории и обществоведения в средней школе №1 села Кандры. С 1969 года до ухода на пенсию преподавала историю в средней школе №2 г. Туймазы. Руководила секцией учителей истории, возглавляла комитет народного контроля школы.</a:t>
            </a: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почётными грамотами, медалью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».</a:t>
            </a:r>
            <a:endParaRPr b="1"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9BC394-0466-601B-E6E1-78DA158AA9C7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" l="49" r="39" t="88"/>
          <a:stretch>
            <a:fillRect/>
          </a:stretch>
        </p:blipFill>
        <p:spPr>
          <a:xfrm>
            <a:off x="7729536" y="1990074"/>
            <a:ext cx="3820161" cy="414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61725"/>
      </p:ext>
    </p:extLst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9000" t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99294C-0635-8850-930C-07527B1C2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3CF865-8C04-E584-2F2F-DFE829286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99D6F5-540B-CADC-CF1C-B66E60C30AEE}"/>
              </a:ext>
            </a:extLst>
          </p:cNvPr>
          <p:cNvSpPr txBox="1"/>
          <p:nvPr/>
        </p:nvSpPr>
        <p:spPr>
          <a:xfrm>
            <a:off x="642303" y="582067"/>
            <a:ext cx="716373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Яшина Раиса Ивановна</a:t>
            </a:r>
          </a:p>
          <a:p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в 1927 году в городе Белебей. Отец был военкомом, мать – домохозяйкой. Из Белебея семья переехала в Белорецк, а впоследствии в город Петровск Ишимбайского района. 10 лет проучилась в Петровской средней школе. Поступила в Стерлитамакский учительский институт, где обучалась 2 года. Окончила Оренбургский педагогический институт. Начала работать в 1948 году в Ишимбайском районе учителем географии и биологии. Вскоре переехала в Туймазы и начала работать в средней школе №2 г. Туймазы учителем истории. Была руководителем комсомольской организации, парторгом, организатором внеклассных школьных занятий.</a:t>
            </a: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Награждена знаком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Отличника просвещения СССР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, почётным званием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Заслуженный учитель СССР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»,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медалью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  <a:endParaRPr b="1"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0FEE25-96DB-80C6-8CF0-C1B0F714D3B7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" l="99" r="124" t="26"/>
          <a:stretch>
            <a:fillRect/>
          </a:stretch>
        </p:blipFill>
        <p:spPr>
          <a:xfrm>
            <a:off x="8260080" y="1666086"/>
            <a:ext cx="3188017" cy="453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55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D2C9E-DE3E-2C6B-712F-BBF7BC094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E82719-6B22-65CF-1474-3292D9A42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51AC60-358D-E719-63A6-46AED6E8D962}"/>
              </a:ext>
            </a:extLst>
          </p:cNvPr>
          <p:cNvSpPr txBox="1"/>
          <p:nvPr/>
        </p:nvSpPr>
        <p:spPr>
          <a:xfrm>
            <a:off x="3048000" y="2619420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декоративно-прикладного цикла</a:t>
            </a:r>
          </a:p>
        </p:txBody>
      </p:sp>
    </p:spTree>
    <p:extLst>
      <p:ext uri="{BB962C8B-B14F-4D97-AF65-F5344CB8AC3E}">
        <p14:creationId xmlns:p14="http://schemas.microsoft.com/office/powerpoint/2010/main" val="2916134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D6E9F-325D-3E40-C2B5-986BCE773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239E7C-4612-E8C0-41BB-E54A001EB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31ACB-D0E1-F359-B86F-8F4D23F19879}"/>
              </a:ext>
            </a:extLst>
          </p:cNvPr>
          <p:cNvSpPr txBox="1"/>
          <p:nvPr/>
        </p:nvSpPr>
        <p:spPr>
          <a:xfrm>
            <a:off x="750559" y="457200"/>
            <a:ext cx="6932503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Шаяхметова Оксана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Марселевна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E9FC3E-6027-2C8E-4FF8-043AEE356CF7}"/>
              </a:ext>
            </a:extLst>
          </p:cNvPr>
          <p:cNvSpPr txBox="1"/>
          <p:nvPr/>
        </p:nvSpPr>
        <p:spPr>
          <a:xfrm>
            <a:off x="840826" y="1298095"/>
            <a:ext cx="6636933" cy="4473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Родилась в городе Уфа. В 1993 году окончила среднюю школу №7 г. Туймазы. В 1995 году получила диплом среднего образования по профессии «Оператор ЭВМ». В 2000 году окончила Новокуйбышевский государственный гуманитарно-технологический колледж по специальности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«Профессиональное обучение». В 2003 году окончила Чувашский государственный педагогический университет им. И. Я. Яковлева в г. Чебоксары по специальности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«Технология и предпринимательство». С августа 2020 года стала работать в средней школе №2 г. Туймазы учителем технологии.</a:t>
            </a:r>
          </a:p>
        </p:txBody>
      </p:sp>
      <p:pic>
        <p:nvPicPr>
          <p:cNvPr id="7" name="Рисунок 6" descr="Изображение выглядит как человек, Человеческое лицо, одежда, портр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54A7C94-FEB1-79EB-ED24-7FA931EF9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05" y="1039094"/>
            <a:ext cx="3549212" cy="47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17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4E7C62-2164-7FD6-3CA0-9FE2453CE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54FCD-C307-BE3D-A109-1379CE1C3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67DCFE-72C6-121B-5661-6D36F5C7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901" y="1408386"/>
            <a:ext cx="2917164" cy="42383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E4AA46-6D2D-2600-D11A-5342CF171F95}"/>
              </a:ext>
            </a:extLst>
          </p:cNvPr>
          <p:cNvSpPr txBox="1"/>
          <p:nvPr/>
        </p:nvSpPr>
        <p:spPr>
          <a:xfrm>
            <a:off x="1671144" y="667407"/>
            <a:ext cx="6632027" cy="475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Мингазова Гульнара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Ромазановна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10 июля 1972 года в городе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Навои Узбекской ССР.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1991 году окончила Джизакское Государственное училище искусств по специальности учитель музыки в детской музыкальной школе, руководитель хора.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же году переехала на Родину предков в Башкортостан.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1991 году началась учительская деятельность. С 2013 года работает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средней школе №2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Туймазы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имеет высшую квалификационную категорию.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кредо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учеников искусством и музыкой, выявление творческих способностей и  приобщение их к многообразной творческой деятельности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0788402"/>
      </p:ext>
    </p:extLst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7000" t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20E552-6CF3-F153-8725-A6C3F902D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0E24B95-3186-C7ED-2EF1-FAB672ABD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456AA-1F90-95AD-9E2D-18C37922F214}"/>
              </a:ext>
            </a:extLst>
          </p:cNvPr>
          <p:cNvSpPr txBox="1"/>
          <p:nvPr/>
        </p:nvSpPr>
        <p:spPr>
          <a:xfrm>
            <a:off x="1397875" y="730470"/>
            <a:ext cx="6632027" cy="5010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Ахтареев</a:t>
            </a: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Тагир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Гареевич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b="1" dirty="0" lang="ru-RU" sz="32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en-US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dirty="0" lang="ru-RU" sz="24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Родился 13 марта 1957 года в деревне </a:t>
            </a:r>
            <a:r>
              <a:rPr dirty="0" err="1" lang="ru-RU" sz="24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Старотавларово</a:t>
            </a:r>
            <a:r>
              <a:rPr dirty="0" lang="ru-RU" sz="24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Буздякского района. Учился в Туймазинской школе-интернате №1. После школы поступил в институт, но его не окончил и поступил в Уфимское педагогическое училище №2 на художественно-графический факультет. С 1981 по 2023 гг. работал в средней школе №2 г. Туймазы учителем рисования и черчения.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24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Награждён Почётными грамотами.</a:t>
            </a:r>
            <a:endParaRPr b="1" dirty="0" lang="ru-RU" sz="24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человек, одежда, портрет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00A94D0D-4EC8-2FBF-8A29-B517D4B7D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" l="122" r="90" t="43"/>
          <a:stretch>
            <a:fillRect/>
          </a:stretch>
        </p:blipFill>
        <p:spPr>
          <a:xfrm>
            <a:off x="8229476" y="1397876"/>
            <a:ext cx="3446587" cy="4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72487"/>
      </p:ext>
    </p:extLst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7000" t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5EBD59-C71B-455D-61C9-CF8672F1A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CB9FA5-0D13-69DC-03B3-6ADDD8839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D868B-927B-B276-83ED-25B4F09A9812}"/>
              </a:ext>
            </a:extLst>
          </p:cNvPr>
          <p:cNvSpPr txBox="1"/>
          <p:nvPr/>
        </p:nvSpPr>
        <p:spPr>
          <a:xfrm>
            <a:off x="1062596" y="906578"/>
            <a:ext cx="6558456" cy="4706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Каратаева Людмила </a:t>
            </a:r>
            <a:r>
              <a:rPr b="1" dirty="0" err="1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Рашитовна</a:t>
            </a:r>
            <a:endParaRPr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Родилась 22 мая 1950 года в деревне Дмитровка Буздякского района БАССР. Окончила туймазинскую среднюю школу №5. После окончания школы поступила в Ульяновский педагогический институт на историко-филологический факультет. После окончания института начала работать</a:t>
            </a:r>
            <a:r>
              <a:rPr dirty="0" lang="ru-RU" sz="2200">
                <a:solidFill>
                  <a:prstClr val="black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преподавателем по профилю швейного дела</a:t>
            </a:r>
            <a:r>
              <a:rPr dirty="0" lang="ru-RU" sz="2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в учебно-производственном комбинате г. Туймазы. С 1989 года по 2020 годы работала в средней школе №2 г. Туймазы учителем труда. За многолетний добросовестный труд награждена грамотами.</a:t>
            </a:r>
          </a:p>
        </p:txBody>
      </p:sp>
      <p:pic>
        <p:nvPicPr>
          <p:cNvPr descr="Изображение выглядит как одежда, Человеческое лицо, человек, искусство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CFFB749E-1B24-C006-17BB-603867784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" l="143" r="236" t="56"/>
          <a:stretch>
            <a:fillRect/>
          </a:stretch>
        </p:blipFill>
        <p:spPr>
          <a:xfrm>
            <a:off x="8199120" y="1060301"/>
            <a:ext cx="3220720" cy="473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24873"/>
      </p:ext>
    </p:extLst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7000" t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5C83C-3AD9-1F90-4813-F9C305DAB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0FAA5-811F-B7E7-4671-7539CE63A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4FBFE0-45AB-0C28-223C-A18D9DC03BA2}"/>
              </a:ext>
            </a:extLst>
          </p:cNvPr>
          <p:cNvSpPr txBox="1"/>
          <p:nvPr/>
        </p:nvSpPr>
        <p:spPr>
          <a:xfrm>
            <a:off x="1397876" y="730470"/>
            <a:ext cx="6558456" cy="5179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Звягинцев Евгений Андреевич</a:t>
            </a:r>
            <a:endParaRPr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6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Родился в городе Туймазы. Окончил вечернюю школу, получил среднее образование и там же начал работать учителем. В дальнейшем работал на многих предприятиях города. Получил образование о трудовом обучении. С 1961 по 1993 гг. начал работать в средней школе №2 г. Туймазы учителем труда.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dirty="0" lang="ru-RU" sz="26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6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</a:t>
            </a:r>
            <a:r>
              <a:rPr b="1" dirty="0" lang="ru-RU" sz="26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Награждён медалью</a:t>
            </a:r>
            <a:r>
              <a:rPr dirty="0" lang="ru-RU" sz="2600">
                <a:latin charset="0" panose="02020603050405020304" pitchFamily="18" typeface="Times New Roman"/>
                <a:cs charset="0" panose="02020603050405020304" pitchFamily="18" typeface="Times New Roman"/>
              </a:rPr>
              <a:t> «</a:t>
            </a:r>
            <a:r>
              <a:rPr b="1" dirty="0" lang="ru-RU" sz="26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600">
                <a:latin charset="0" panose="02020603050405020304" pitchFamily="18" typeface="Times New Roman"/>
                <a:cs charset="0" panose="02020603050405020304" pitchFamily="18" typeface="Times New Roman"/>
              </a:rPr>
              <a:t>».</a:t>
            </a:r>
            <a:endParaRPr dirty="0" lang="ru-RU" sz="26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человек, портрет, галстук&#10;&#10;Содержимое, созданное искусственным интеллектом, может быть неверным." id="3" name="Рисунок 2">
            <a:extLst>
              <a:ext uri="{FF2B5EF4-FFF2-40B4-BE49-F238E27FC236}">
                <a16:creationId xmlns:a16="http://schemas.microsoft.com/office/drawing/2014/main" id="{B1101262-1810-38DA-1F3C-51E14639A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" l="141" r="52" t="158"/>
          <a:stretch>
            <a:fillRect/>
          </a:stretch>
        </p:blipFill>
        <p:spPr>
          <a:xfrm>
            <a:off x="8229600" y="1264430"/>
            <a:ext cx="3340701" cy="432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82738"/>
      </p:ext>
    </p:extLst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7000" t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18C5C-01F8-FA0B-D7B4-9CF1B768E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595D08-4DB1-A786-70FE-4ACDE9B71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E906F-F8D6-7910-E5D2-FA759693D16C}"/>
              </a:ext>
            </a:extLst>
          </p:cNvPr>
          <p:cNvSpPr txBox="1"/>
          <p:nvPr/>
        </p:nvSpPr>
        <p:spPr>
          <a:xfrm>
            <a:off x="698007" y="631454"/>
            <a:ext cx="6932503" cy="431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b="1" dirty="0" lang="ru-RU" sz="32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Полищук Надежда Константиновна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dirty="0" lang="ru-RU" sz="26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Родилась 3 августа 1949 г. </a:t>
            </a:r>
            <a:r>
              <a:rPr dirty="0" lang="ru-RU" sz="26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Уфе. В 1966 году окончила 10 классов и художественную студию. С 1966 по 1969 гг. обучалась в Уфимском педагогическом училище и после окончания по распределению была направлена в г. Туймазы в среднюю школу №2, где проработала учителем труда 31 год.</a:t>
            </a:r>
            <a:endParaRPr dirty="0" lang="ru-RU" sz="26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в помещении, стена, одежда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D16E2E5A-6E46-51A7-06C8-C16B790BC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" l="102" r="159" t="159"/>
          <a:stretch>
            <a:fillRect/>
          </a:stretch>
        </p:blipFill>
        <p:spPr>
          <a:xfrm>
            <a:off x="7944890" y="1246031"/>
            <a:ext cx="3731173" cy="436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3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9CE30C-16AE-3959-B906-2133FF75EC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890" y="275633"/>
            <a:ext cx="2737051" cy="41071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97C35E-6169-A454-859D-791F7FF85ED3}"/>
              </a:ext>
            </a:extLst>
          </p:cNvPr>
          <p:cNvSpPr txBox="1"/>
          <p:nvPr/>
        </p:nvSpPr>
        <p:spPr>
          <a:xfrm>
            <a:off x="550863" y="275633"/>
            <a:ext cx="6900971" cy="6239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Валиева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Сумбуль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Гаязовна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одилась 7 января 1981 года в селе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Какрыбашево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Туймазинского района Республики Башкортостан.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школы в 1997 году поступила в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Белебеевское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педагогическое училище.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2009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заочно окончила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Башкирский Государственный Педагогический Университет им. М.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Акмуллы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учитель русского языка и литературы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2006 года работает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русского языка и литературы в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средней школе №2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Туймазы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Являлась руководителем методического объединения учителей русского языка и литературы.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Её ученики являются призёрами и победителями олимпиад, конкурсов разного уровня.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Каждый ребёнок талантлив, но талантлив по-своему».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аграждена Почётной грамотой Министерства образования и науки Республики Башкортостан. 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9CE30C-16AE-3959-B906-2133FF75EC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889" y="275633"/>
            <a:ext cx="2737051" cy="410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7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071F2-5AE7-6A06-B640-431862CCC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232C653-0D34-2D92-C812-BA0593E03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E06854-CABB-3009-3C1C-5ACF163CD9AF}"/>
              </a:ext>
            </a:extLst>
          </p:cNvPr>
          <p:cNvSpPr txBox="1"/>
          <p:nvPr/>
        </p:nvSpPr>
        <p:spPr>
          <a:xfrm>
            <a:off x="1975945" y="2705725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родного языка и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9581616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0AEDEC-37A1-5296-3158-31A77B64E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B3EDCE-FC18-F52F-3820-7846FFBDE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814C21-3D80-7963-5C57-0DB70A84610E}"/>
              </a:ext>
            </a:extLst>
          </p:cNvPr>
          <p:cNvSpPr txBox="1"/>
          <p:nvPr/>
        </p:nvSpPr>
        <p:spPr>
          <a:xfrm>
            <a:off x="1219200" y="33038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Юсупова Гульназ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Шамсилевна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10981D-6A30-94BD-0339-967A466F723E}"/>
              </a:ext>
            </a:extLst>
          </p:cNvPr>
          <p:cNvSpPr txBox="1"/>
          <p:nvPr/>
        </p:nvSpPr>
        <p:spPr>
          <a:xfrm>
            <a:off x="550863" y="917912"/>
            <a:ext cx="70734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21 октября 1980 года в деревне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Карамалы-Губеево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Туймазинского района. Школу закончила с отличием. В 1999 году окончила Белебеевское педагогическое училище с красным дипломом по специальности учитель начальных классов и социальный педагог. С 1999 года она работает учителем татарского языка и литературы в средней школе №2 г. Туймазы. В 2005 году окончила Башкирский государственный университет по специальности филолог- учитель татарского языка и литературы. В 2007 г. заочно окончила Башкирский  государственный педагогический университет им. М. К. Акмуллы по специальности филолог-  учитель башкирского языка и литературы и стала работать учителем башкирского языка и литературы.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Педагогическое кредо: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«Любить, понимать, верить и помогать…»</a:t>
            </a:r>
          </a:p>
        </p:txBody>
      </p:sp>
      <p:pic>
        <p:nvPicPr>
          <p:cNvPr id="5" name="Рисунок 4" descr="Изображение выглядит как Человеческое лицо, человек, одежда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81FF843-E92D-F20A-1352-93DC83857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14" y="1319121"/>
            <a:ext cx="3542094" cy="448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03837"/>
      </p:ext>
    </p:extLst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508E73-4240-F628-EAB8-19847BAD0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CD467F-9EBC-6CF2-74CF-E34CA41DA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95CFB5-0960-CD77-3294-F5663BC245F4}"/>
              </a:ext>
            </a:extLst>
          </p:cNvPr>
          <p:cNvSpPr txBox="1"/>
          <p:nvPr/>
        </p:nvSpPr>
        <p:spPr>
          <a:xfrm>
            <a:off x="1229710" y="1027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Джолдошева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Лилия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Фановна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B4E7CD-CB3B-ACC1-8873-39E81D34ECD5}"/>
              </a:ext>
            </a:extLst>
          </p:cNvPr>
          <p:cNvSpPr txBox="1"/>
          <p:nvPr/>
        </p:nvSpPr>
        <p:spPr>
          <a:xfrm>
            <a:off x="550863" y="887253"/>
            <a:ext cx="6701275" cy="566069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в деревне </a:t>
            </a:r>
            <a:r>
              <a:rPr dirty="0" err="1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Сабаево</a:t>
            </a:r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Буздякского района. После окончания сельской школы в 1988 году поступила в Белебеевское педагогическое училище. В 1991 году успешно закончила педучилище и  начала свою педагогическую деятельность учителем начальных классов в </a:t>
            </a:r>
            <a:r>
              <a:rPr dirty="0" err="1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Туктагуловской</a:t>
            </a:r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средней школе Туймазинского района. В 1993 году поступила на филологический факультет Башкирского государственного университета. В 1998 году начала работать учителем татарского языка и литературы в средней школе № 2 г. Туймазы.</a:t>
            </a:r>
          </a:p>
          <a:p>
            <a:pPr algn="just"/>
            <a:r>
              <a:rPr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Чтобы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быть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хорошим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преподавателем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нужно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любить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то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,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что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преподаёшь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, и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тех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,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кому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преподаёшь</a:t>
            </a:r>
            <a:r>
              <a:rPr b="1"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».</a:t>
            </a:r>
          </a:p>
          <a:p>
            <a:pPr algn="just"/>
            <a:r>
              <a:rPr b="1"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Почётной грамотой Министерства образования Республики Башкортостан, Почётным званием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lang="ru-RU" sz="2100">
                <a:latin charset="0" panose="02020603050405020304" pitchFamily="18" typeface="Times New Roman"/>
                <a:cs charset="0" panose="02020603050405020304" pitchFamily="18" typeface="Times New Roman"/>
              </a:rPr>
              <a:t>«Почётный работник сферы образования Российской Федерации»</a:t>
            </a:r>
            <a:r>
              <a:rPr b="1" dirty="0" lang="en-US" sz="21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  <a:endParaRPr b="1" dirty="0" lang="ru-RU" sz="21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человек, одежда, улыбк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DAEF490C-B270-7C7B-D3BC-FAC0C790A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/>
          <a:stretch>
            <a:fillRect/>
          </a:stretch>
        </p:blipFill>
        <p:spPr>
          <a:xfrm>
            <a:off x="7920933" y="1508234"/>
            <a:ext cx="3431289" cy="39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56946"/>
      </p:ext>
    </p:extLst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FAA68B-5057-C10C-3469-583084BD0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47975C-0307-43B6-B3B8-CA3E47379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B07A70-FD6D-7AEA-3E60-DF46C58608EA}"/>
              </a:ext>
            </a:extLst>
          </p:cNvPr>
          <p:cNvSpPr txBox="1"/>
          <p:nvPr/>
        </p:nvSpPr>
        <p:spPr>
          <a:xfrm>
            <a:off x="1229710" y="1027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Хамитова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Зимфира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Яхиевна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B3A96-6291-EC0D-95D4-CBA2B515F0B6}"/>
              </a:ext>
            </a:extLst>
          </p:cNvPr>
          <p:cNvSpPr txBox="1"/>
          <p:nvPr/>
        </p:nvSpPr>
        <p:spPr>
          <a:xfrm>
            <a:off x="550863" y="687556"/>
            <a:ext cx="7073462" cy="65556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21 августа 1976 года в  селе 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Ильчимбетово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Туймазинского района. Свою профессиональную деятельность начала с 1996 года после окончания Белебеевского  педагогического училища. В 2002 году окончила Башкирский государственный педагогический университет по специальности «Филолог. Учитель татарского языка и литературы». С 2006 по  2007 г обучалась заочно в Башкирском государственном педагогическом университете  им. М. К. Акмуллы по специальности филолог. Квалификация: Учитель башкирского языка и литературы. В 1997 г. начала работать в средней школе №2 г. Туймазы учителем татарского языка и литературы, а с 2006 г - учителем башкирского языка и литературы.</a:t>
            </a: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«Чтобы быть хорошим преподавателем нужно любить то, что преподаёшь,  и тех, кому преподаёшь».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Награждена Почётной грамотой Министерства образования Республики Башкортостан.</a:t>
            </a:r>
          </a:p>
          <a:p>
            <a:pPr algn="just"/>
            <a:b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b="1"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IMG_5763" id="3" name="Изображение 1">
            <a:extLst>
              <a:ext uri="{FF2B5EF4-FFF2-40B4-BE49-F238E27FC236}">
                <a16:creationId xmlns:a16="http://schemas.microsoft.com/office/drawing/2014/main" id="{6711B704-3064-4A4B-2A34-6A2B126A03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8" l="174" r="-295" t="-460"/>
          <a:stretch>
            <a:fillRect/>
          </a:stretch>
        </p:blipFill>
        <p:spPr>
          <a:xfrm>
            <a:off x="8061024" y="1471448"/>
            <a:ext cx="3401110" cy="425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75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39C68F-FA16-4BC1-CA8B-1934FF48B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81AB3B-917A-BCF9-1B53-9D9B98414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8D66C-5101-2693-649B-0C556CA0C1F4}"/>
              </a:ext>
            </a:extLst>
          </p:cNvPr>
          <p:cNvSpPr txBox="1"/>
          <p:nvPr/>
        </p:nvSpPr>
        <p:spPr>
          <a:xfrm>
            <a:off x="1219200" y="33038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Гареева Эльвира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Хазинуровна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43ADF7-11BE-4AAC-823E-0D51A842A0FA}"/>
              </a:ext>
            </a:extLst>
          </p:cNvPr>
          <p:cNvSpPr txBox="1"/>
          <p:nvPr/>
        </p:nvSpPr>
        <p:spPr>
          <a:xfrm>
            <a:off x="550862" y="1319121"/>
            <a:ext cx="714270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10 марта 1976 года в с.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Тюменяк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Туймазинского района Башкирской АССР. После окончания в 1991 году поступила в Туймазинский филиал Белебеевского педагогического училища на отделение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в начальной школе в национальных школах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Успешно окончив педагогическое училище в 1995 году, начинает свою трудовую деятельность в средней школе №2 г. Туймазы учителем татарского языка и литературы в начальных классах. Являлась руководителем методического объединения учителей родного языка и литературы.</a:t>
            </a: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Награждена Благодарностью Российской Федерации за заслуги в деле воспитания и образования подрастающего поколения.</a:t>
            </a:r>
          </a:p>
        </p:txBody>
      </p:sp>
      <p:pic>
        <p:nvPicPr>
          <p:cNvPr id="4" name="Рисунок 3" descr="Изображение выглядит как мебель, человек, одежда, письменный ст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291F1FC-558F-BF14-6EB3-30636D7C5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76" y="1239675"/>
            <a:ext cx="3273079" cy="491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07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8B74E0-2B2A-F961-EDF5-A06860B03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2BD507-853B-31E0-8EC2-7A50FC047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350CA2-BF91-C130-4BDC-FBB82E808CF1}"/>
              </a:ext>
            </a:extLst>
          </p:cNvPr>
          <p:cNvSpPr txBox="1"/>
          <p:nvPr/>
        </p:nvSpPr>
        <p:spPr>
          <a:xfrm>
            <a:off x="2532993" y="2957974"/>
            <a:ext cx="74441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иностранных языков</a:t>
            </a:r>
          </a:p>
        </p:txBody>
      </p:sp>
    </p:spTree>
    <p:extLst>
      <p:ext uri="{BB962C8B-B14F-4D97-AF65-F5344CB8AC3E}">
        <p14:creationId xmlns:p14="http://schemas.microsoft.com/office/powerpoint/2010/main" val="2852963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6D8A73-F9BF-62FD-094D-27110959B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6376D8-97A3-242E-F70F-264F54B80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DECF47-2B51-6607-E89A-4CE1179917E4}"/>
              </a:ext>
            </a:extLst>
          </p:cNvPr>
          <p:cNvSpPr txBox="1"/>
          <p:nvPr/>
        </p:nvSpPr>
        <p:spPr>
          <a:xfrm>
            <a:off x="4327132" y="334967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Сальманова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Алсу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Канафиевна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CE3E32-03F0-7105-5C28-6D2CB4595265}"/>
              </a:ext>
            </a:extLst>
          </p:cNvPr>
          <p:cNvSpPr txBox="1"/>
          <p:nvPr/>
        </p:nvSpPr>
        <p:spPr>
          <a:xfrm>
            <a:off x="4085394" y="1074509"/>
            <a:ext cx="75906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2 декабря 1975 года в городе Туймазы. В 1998 году окончила Башкирский государственный университет по специальности учитель немецкого и английского языка. С 1998 года она начала работать учителем английского языка в средней школе №2 г. Туймазы. Являлась руководителем школьного методического объединения учителей английского языка.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Педагогическое кредо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«Знание языков — дверь к мудрости».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культуры, глубина знания предмета, любовь к предмету, творческий подход в преподавании, общение на основе увлеченности совместной творческой деятельностью с учащимися отличают её педагогическую деятельность. 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Награждена значком «Отличник образования Республики Башкортостан», Почётной грамотой Министерства образования Республики Башкортостан.</a:t>
            </a:r>
          </a:p>
        </p:txBody>
      </p:sp>
      <p:pic>
        <p:nvPicPr>
          <p:cNvPr id="4" name="Рисунок 3" descr="Изображение выглядит как Человеческое лицо, человек, одежда, женщ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5726598-8852-0207-1703-D9CFC4FD1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17" y="1088221"/>
            <a:ext cx="2884197" cy="432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65859"/>
      </p:ext>
    </p:extLst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6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077B9-EAC3-6D33-5BBD-3111D47A6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B2674FB-1BC7-A979-B065-CC6DA748C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dirty="0"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84564B-6D7E-7D5C-EBEC-27E9422A84C5}"/>
              </a:ext>
            </a:extLst>
          </p:cNvPr>
          <p:cNvSpPr txBox="1"/>
          <p:nvPr/>
        </p:nvSpPr>
        <p:spPr>
          <a:xfrm>
            <a:off x="4327132" y="334967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Садыкова Резида </a:t>
            </a:r>
            <a:r>
              <a:rPr b="1" dirty="0" err="1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Фаниловна</a:t>
            </a:r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953AB0-E3F4-B573-49C4-75F8A81533EE}"/>
              </a:ext>
            </a:extLst>
          </p:cNvPr>
          <p:cNvSpPr txBox="1"/>
          <p:nvPr/>
        </p:nvSpPr>
        <p:spPr>
          <a:xfrm>
            <a:off x="4085394" y="1074509"/>
            <a:ext cx="7590669" cy="415498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18 ноября 1968 года в деревне </a:t>
            </a:r>
            <a:r>
              <a:rPr dirty="0" err="1" lang="ru-RU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Карамалы-Губеево</a:t>
            </a:r>
            <a:r>
              <a:rPr dirty="0" lang="ru-RU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района. В 1992 году окончила Башкирский государственный педагогический институт по специальности учитель немецкого и английского языков. С 1992 по 1993 гг. работала учителем немецкого языка в средней школе №1 с. Серафимовский. С 1993 по 2022 гг. работала учителем немецкого и английского языков в средней школе №7 г. Туймазы. С 2022 года работает учителем английского языка в средней школе №2 г. Туймазы.</a:t>
            </a:r>
            <a:endParaRPr dirty="0" lang="en-US" sz="22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endParaRPr dirty="0" lang="en-US" sz="22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 Педагогическое кредо</a:t>
            </a:r>
            <a:r>
              <a:rPr dirty="0" lang="en-US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: </a:t>
            </a:r>
            <a:r>
              <a:rPr b="1" dirty="0" lang="ru-RU" sz="22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«Плохо не то, что не знаешь, а то, что знать не хочешь.»</a:t>
            </a:r>
          </a:p>
        </p:txBody>
      </p:sp>
      <p:pic>
        <p:nvPicPr>
          <p:cNvPr descr="Новое изображение" id="3" name="Рисунок 2">
            <a:extLst>
              <a:ext uri="{FF2B5EF4-FFF2-40B4-BE49-F238E27FC236}">
                <a16:creationId xmlns:a16="http://schemas.microsoft.com/office/drawing/2014/main" id="{A5DD8BBA-C1BE-AC6B-FEDF-812768EAFCE5}"/>
              </a:ext>
            </a:extLst>
          </p:cNvPr>
          <p:cNvPicPr>
            <a:picLocks noChangeAspect="1"/>
          </p:cNvPicPr>
          <p:nvPr/>
        </p:nvPicPr>
        <p:blipFill>
          <a:blip cstate="print" r:embed="rId3"/>
          <a:srcRect r="133" t="35"/>
          <a:stretch>
            <a:fillRect/>
          </a:stretch>
        </p:blipFill>
        <p:spPr bwMode="auto">
          <a:xfrm>
            <a:off x="705769" y="1074509"/>
            <a:ext cx="2949303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73905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8EE308-3DA7-EA6E-4B30-3C7A04ACE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58033C-6ADC-CDE8-B418-A0A9141B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18AD7-2E39-49A2-892D-2CC7BA42B9CA}"/>
              </a:ext>
            </a:extLst>
          </p:cNvPr>
          <p:cNvSpPr txBox="1"/>
          <p:nvPr/>
        </p:nvSpPr>
        <p:spPr>
          <a:xfrm>
            <a:off x="4327132" y="334967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Исмагилова Альбина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Альмировна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31E50C-95A4-769E-0CAA-FAD5B444ECF1}"/>
              </a:ext>
            </a:extLst>
          </p:cNvPr>
          <p:cNvSpPr txBox="1"/>
          <p:nvPr/>
        </p:nvSpPr>
        <p:spPr>
          <a:xfrm>
            <a:off x="4085394" y="1074509"/>
            <a:ext cx="759066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10 декабря 1982 года. В 2002 году окончила Туймазинское педагогическое училище по специальности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2015 году окончила ЧОУ ВО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ВЭГУ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Уфа по специальности учитель русского языка и литературы. В 2022 году окончила Башкирский государственный университет по специальности учитель английского языка. С 2025 года работала учителем английского языка в средней школе №2 г. Туймазы.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Педагогическое кредо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не просто профессия, а часть жизни каждого человека. И эта часть должна быть самой лучшей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Награждена нагрудными знаками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Отличник образования Республики  Башкортостан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Отличник здравоохранения Республики Башкортостан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D4FF49-3395-CCD5-2A4E-0CD9F5719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82" y="1074509"/>
            <a:ext cx="2909398" cy="41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46902"/>
      </p:ext>
    </p:extLst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6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DFF26-355D-12F3-5DDC-BF1D569D4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41143BC-1262-A1D1-654E-A25B6FA79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dirty="0"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626D1-9CBB-9856-F042-68E3FADF4297}"/>
              </a:ext>
            </a:extLst>
          </p:cNvPr>
          <p:cNvSpPr txBox="1"/>
          <p:nvPr/>
        </p:nvSpPr>
        <p:spPr>
          <a:xfrm>
            <a:off x="4327132" y="334967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Ахунова Наиля </a:t>
            </a:r>
            <a:r>
              <a:rPr b="1" dirty="0" err="1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Калимулловна</a:t>
            </a:r>
            <a:endParaRPr b="1" dirty="0" lang="ru-RU" sz="3200">
              <a:solidFill>
                <a:schemeClr val="bg1"/>
              </a:solidFill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портрет, одежда, стена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A050A783-9188-2103-8F96-FAC703E6E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" l="22" r="94" t="128"/>
          <a:stretch>
            <a:fillRect/>
          </a:stretch>
        </p:blipFill>
        <p:spPr>
          <a:xfrm>
            <a:off x="741679" y="1274564"/>
            <a:ext cx="2702561" cy="4145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C6D479-9863-7BD8-0824-7E09A0F2FAAA}"/>
              </a:ext>
            </a:extLst>
          </p:cNvPr>
          <p:cNvSpPr txBox="1"/>
          <p:nvPr/>
        </p:nvSpPr>
        <p:spPr>
          <a:xfrm>
            <a:off x="4409441" y="1534160"/>
            <a:ext cx="6512560" cy="34778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в 1961 году в г. Октябрьский Башкирской АССР. Училась в средней школе № 16. В 1978 году поступила в Башкирский государственный университет на факультет иностранных языков. После окончания в 1983 году по направлению работала в Шаранском районе. В средней школе №2 г. Туймазы проработала 6 лет. За время работы была руководителем городского методического объединения учителей английского языка.</a:t>
            </a:r>
          </a:p>
          <a:p>
            <a:pPr algn="just"/>
            <a:endParaRPr dirty="0" lang="ru-RU" sz="20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 Награждена грамотой Министерства образования Республики Башкортостан.</a:t>
            </a:r>
          </a:p>
        </p:txBody>
      </p:sp>
    </p:spTree>
    <p:extLst>
      <p:ext uri="{BB962C8B-B14F-4D97-AF65-F5344CB8AC3E}">
        <p14:creationId xmlns:p14="http://schemas.microsoft.com/office/powerpoint/2010/main" val="105529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D59E70-8F80-914B-B277-4AD9F2130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6E41F1-2170-C2D8-1841-7C052AA7D80D}"/>
              </a:ext>
            </a:extLst>
          </p:cNvPr>
          <p:cNvSpPr txBox="1"/>
          <p:nvPr/>
        </p:nvSpPr>
        <p:spPr>
          <a:xfrm>
            <a:off x="414227" y="387275"/>
            <a:ext cx="712168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Власова Гульнара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Шамилевна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067E00-F126-98A5-F7AB-CB47D71C3BE3}"/>
              </a:ext>
            </a:extLst>
          </p:cNvPr>
          <p:cNvSpPr txBox="1"/>
          <p:nvPr/>
        </p:nvSpPr>
        <p:spPr>
          <a:xfrm>
            <a:off x="608142" y="1198880"/>
            <a:ext cx="6733857" cy="480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Родилась 16 апреля 1976 года в совхозе 1 Мая Туймазинского района. В 1995 году окончила Салаватский педагогический колледж по специальности учитель начальных классов. В 2012 году окончила ВЭГУ по специальности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2023 года работает учителем русского языка и литературы в МАОУ СОШ №2 с углубл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нным изучением отдельных предметов г. Туймазы.</a:t>
            </a:r>
          </a:p>
          <a:p>
            <a:pPr algn="just">
              <a:buNone/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кредо: 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«Чтобы учить других, нужно учиться самому, чтобы воспитывать других ,нужно начинать с себя, чтобы развивать других, нужно самому постоянно развиваться!»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520553-1C01-7F44-1632-88DE56577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40" y="490530"/>
            <a:ext cx="2519898" cy="374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94180"/>
      </p:ext>
    </p:extLst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6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E07A7E-E99F-ECC3-9A63-057A51015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8A395A-57C9-74BC-D071-824343BFB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dirty="0"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C6B0B-54F5-049C-1C34-0137FBE84467}"/>
              </a:ext>
            </a:extLst>
          </p:cNvPr>
          <p:cNvSpPr txBox="1"/>
          <p:nvPr/>
        </p:nvSpPr>
        <p:spPr>
          <a:xfrm>
            <a:off x="4327132" y="334967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Миннуллина </a:t>
            </a:r>
            <a:r>
              <a:rPr b="1" dirty="0" err="1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Загина</a:t>
            </a:r>
            <a:r>
              <a:rPr b="1" dirty="0" lang="ru-RU" sz="32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Рафаиловна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65E1C7-D2D9-55E5-B3E9-A122C3AC864A}"/>
              </a:ext>
            </a:extLst>
          </p:cNvPr>
          <p:cNvSpPr txBox="1"/>
          <p:nvPr/>
        </p:nvSpPr>
        <p:spPr>
          <a:xfrm>
            <a:off x="4085394" y="1074509"/>
            <a:ext cx="7590669" cy="440120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3 мая 1959 года в г. Уфа. Окончив Уфимскую среднюю школу, в 1978 году поступила в Башкирский государственный педагогический институт на факультет иностранных языков, и по окончании в 1983 году переехала в г. Туймазы. С 1983 по 2000 гг. работала в средней школе №2 г. Туймазы учителем немецкого языка, с 1993 года – заместителем директора по воспитательной работе. В 1996 году стала призёром городского конкурса педагогического мастерства </a:t>
            </a:r>
            <a:r>
              <a:rPr dirty="0" lang="en-US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“</a:t>
            </a:r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Учитель года – 1996</a:t>
            </a:r>
            <a:r>
              <a:rPr dirty="0" lang="en-US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”</a:t>
            </a:r>
            <a:r>
              <a:rPr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  <a:p>
            <a:pPr algn="just"/>
            <a:endParaRPr dirty="0" lang="ru-RU" sz="2000">
              <a:solidFill>
                <a:schemeClr val="bg1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solidFill>
                  <a:schemeClr val="bg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     Награждена Почётной грамотой Министерства образования Республики Башкортостан, Почётной грамотой Комитета по делам молодёжи Республики Башкортостан, Почётной грамотой государственного Комитета физической культуры и спорта Республики Башкортостан.</a:t>
            </a:r>
          </a:p>
        </p:txBody>
      </p:sp>
      <p:pic>
        <p:nvPicPr>
          <p:cNvPr descr="Изображение выглядит как Человеческое лицо, одежда, стена, улыбк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770054FC-EF40-EC2F-C51D-426DB0F9A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" l="16" r="187" t="114"/>
          <a:stretch>
            <a:fillRect/>
          </a:stretch>
        </p:blipFill>
        <p:spPr>
          <a:xfrm>
            <a:off x="550863" y="919742"/>
            <a:ext cx="2883154" cy="427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43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200E6-A55C-173E-26C0-247D43821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2085F9F-30EC-9B16-B17D-15D4B31F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B6E72-1C05-47BF-A54E-3B1E0C6810D7}"/>
              </a:ext>
            </a:extLst>
          </p:cNvPr>
          <p:cNvSpPr txBox="1"/>
          <p:nvPr/>
        </p:nvSpPr>
        <p:spPr>
          <a:xfrm>
            <a:off x="2532993" y="2957974"/>
            <a:ext cx="69368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начальной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35959641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B86C7-3FBF-6113-6FF6-ACDCB49B4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65B8A6-3B79-F606-D9BA-29E994612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CD39E-30D7-75C0-1A64-922EDBBE65DD}"/>
              </a:ext>
            </a:extLst>
          </p:cNvPr>
          <p:cNvSpPr txBox="1"/>
          <p:nvPr/>
        </p:nvSpPr>
        <p:spPr>
          <a:xfrm>
            <a:off x="4162098" y="457200"/>
            <a:ext cx="72027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Емельянова Анастасия Анатольевна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5787A-57F8-31BE-59F7-A9D9AF5F2D66}"/>
              </a:ext>
            </a:extLst>
          </p:cNvPr>
          <p:cNvSpPr txBox="1"/>
          <p:nvPr/>
        </p:nvSpPr>
        <p:spPr>
          <a:xfrm>
            <a:off x="4267200" y="1041975"/>
            <a:ext cx="693682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20 декабря 1979 года в г.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Ахангаран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Ташкентской   области. В 2002 г. окончила  Восточный институт экономики,         гуманитарных наук, управления и права  по специальности учитель начальных классов и стала работать по профессии. С 2022 года стала работать в средней школе №2 г. Туймазы учителем начальных классов.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Педагогическое кредо: 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«Любить, вкладывать,      воспитывать и развивать».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Каждый  ребёнок талантлив! Но талантлив по-своему. И она как педагог, всегда ставит перед собой цель: увидеть, разглядеть, не пропустить в ребенке все лучшее, что в нем есть, и дать ему раскрыть, показать себя, проявить свои способности,           возможности. Главное, любить и понимать своих учеников.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D1ABD4-97D6-7B3A-E9C5-3EAA41DDB22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4488" y="1041975"/>
            <a:ext cx="2657160" cy="368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27372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1EE7D-29FA-3DBB-3A4F-B38116BB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72ECE4-89D3-B089-A6A0-F8084D92F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0CABD3-06A4-D180-2EEC-57D7BF15E6F7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Хабибуллина Гульнара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Фанисовна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IMG_2099">
            <a:extLst>
              <a:ext uri="{FF2B5EF4-FFF2-40B4-BE49-F238E27FC236}">
                <a16:creationId xmlns:a16="http://schemas.microsoft.com/office/drawing/2014/main" id="{CA483BB1-F8D2-D5A9-155C-AECF4EB809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69" y="1199672"/>
            <a:ext cx="2869926" cy="3367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E4E999-9C8F-F9B2-3841-84774767BF27}"/>
              </a:ext>
            </a:extLst>
          </p:cNvPr>
          <p:cNvSpPr txBox="1"/>
          <p:nvPr/>
        </p:nvSpPr>
        <p:spPr>
          <a:xfrm>
            <a:off x="4267200" y="1199673"/>
            <a:ext cx="693682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Родилась 26 марта 1970 года в г. Туймазы Республики Башкортостан. В 1993 году окончила филиал Белебеевского педагогического  училища в г. Туймазы по специальности учитель начальных классов и стала работать по профессии. С 1997 по 2000 гг. обучалась в Московском государственном педагогическом университете. С 1998 года работает в средней школе №2 г. Туймазы учителем начальных классов.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Педагогическое кредо: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«Вечно изобретать, пробовать, совершенствовать и совершенствоваться – вот единственный курс учительской жизни».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пробует  новые идеи преподавания,  применяет новые технологии, методы и приёмы. Высокий профессионализм и личные качества вызывают любовь учеников, уважение со стороны коллег и родителей. 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01287"/>
      </p:ext>
    </p:extLst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1D8252-927B-2DF5-5504-7F7200D61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739871-D7BE-20A4-5593-2D99B31DC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DDFAC-6F77-B7D3-FCCF-E0ED936753D7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Борисова Галина Ивановна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71327E-4131-2D77-C68F-4F1CF5876371}"/>
              </a:ext>
            </a:extLst>
          </p:cNvPr>
          <p:cNvSpPr txBox="1"/>
          <p:nvPr/>
        </p:nvSpPr>
        <p:spPr>
          <a:xfrm>
            <a:off x="4267200" y="1041975"/>
            <a:ext cx="6936827" cy="424731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 ноября 1976 года в поселке Субханкулово Туймазинского района. В 1996 окончила с отличием  Туймазинское педагогическое училище с базовой начальной школой по специальности учитель начальных классов и стала работать по профессии. В 2002 году окончила Башкирский государственный педагогический университет им. М. Акмуллы. С 2008 года начала работать в средней школе №2 г. Туймазы учителем начальных классов.</a:t>
            </a:r>
          </a:p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«Чтобы учить других, нужно учиться самому; чтобы воспитывать других, нужно начинать с себя; чтобы развивать других, нужно самому постоянно развиваться!»</a:t>
            </a:r>
            <a:endParaRPr dirty="0" lang="ru-RU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</a:t>
            </a:r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Стремится к развитию и совершенствованию учебного процесса. Прививает любовь к знаниям и учит критически мыслить.</a:t>
            </a:r>
            <a:r>
              <a:rPr b="1"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Увлечённость своим делом, широкий кругозор, высокая работоспособность, искренний интерес к ребенку – всё это создало ей авторитет среди учеников и её родителей.</a:t>
            </a:r>
            <a:endParaRPr dirty="0" lang="ru-RU" sz="19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8557D9-F4E7-AEBC-F5EB-903AC462CEE6}"/>
              </a:ext>
            </a:extLst>
          </p:cNvPr>
          <p:cNvPicPr>
            <a:picLocks noChangeAspect="1"/>
          </p:cNvPicPr>
          <p:nvPr/>
        </p:nvPicPr>
        <p:blipFill>
          <a:blip cstate="print" r:embed="rId3"/>
          <a:srcRect b="173" l="13" r="206" t="38"/>
          <a:stretch>
            <a:fillRect/>
          </a:stretch>
        </p:blipFill>
        <p:spPr bwMode="auto">
          <a:xfrm>
            <a:off x="1086523" y="1294266"/>
            <a:ext cx="2764472" cy="3297321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0" sy="-100000"/>
          </a:effectLst>
        </p:spPr>
      </p:pic>
    </p:spTree>
    <p:extLst>
      <p:ext uri="{BB962C8B-B14F-4D97-AF65-F5344CB8AC3E}">
        <p14:creationId xmlns:p14="http://schemas.microsoft.com/office/powerpoint/2010/main" val="3913625358"/>
      </p:ext>
    </p:extLst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E4FCB3-FDF5-5BA1-19E4-E22A1F4F5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5AB09BA-BAA2-9042-B630-5437F7AE4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C0C47-32A8-9FE8-D16D-D37A9EEF1D72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Гимазетдинова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Фина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Наиловна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70F911-6653-E5CE-75AB-94A068592ACC}"/>
              </a:ext>
            </a:extLst>
          </p:cNvPr>
          <p:cNvSpPr txBox="1"/>
          <p:nvPr/>
        </p:nvSpPr>
        <p:spPr>
          <a:xfrm>
            <a:off x="4267200" y="1041975"/>
            <a:ext cx="6936827" cy="397031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en-US">
                <a:latin charset="0" panose="02020603050405020304" pitchFamily="18" typeface="Times New Roman"/>
                <a:cs charset="0" panose="02020603050405020304" pitchFamily="18" typeface="Times New Roman"/>
              </a:rPr>
              <a:t>       </a:t>
            </a:r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29 января 1962 года в деревне </a:t>
            </a:r>
            <a:r>
              <a:rPr dirty="0" err="1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Сюньбашево</a:t>
            </a:r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Шаранского района Республики Башкортостан. В 1984 году окончила Башкирский государственный педагогический институт и стала работать по профессии учителем математики. Прошла профессиональную переподготовку «Методика организации образовательного процесса в начальной школе». С 1984 года стала работать в средней школе №2 учителем начальных классов. </a:t>
            </a:r>
          </a:p>
          <a:p>
            <a:pPr algn="just"/>
            <a:r>
              <a:rPr dirty="0" lang="en-US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Педагогическое кредо</a:t>
            </a:r>
            <a:r>
              <a:rPr dirty="0" lang="en-US">
                <a:latin charset="0" panose="02020603050405020304" pitchFamily="18" typeface="Times New Roman"/>
                <a:cs charset="0" panose="02020603050405020304" pitchFamily="18" typeface="Times New Roman"/>
              </a:rPr>
              <a:t>: </a:t>
            </a:r>
            <a:r>
              <a:rPr b="1"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«Чтобы быть хорошим преподавателем, нужно любить то, что преподаешь, и любить тех, кому преподаешь»</a:t>
            </a:r>
            <a:r>
              <a:rPr b="1" dirty="0" lang="en-US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  <a:endParaRPr b="1" dirty="0" lang="ru-RU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    Доброжелательный тон, педагогический такт, ясное видение цели, введение ролевых игр и творческих заданий помогают учителю достигать полного взаимопонимания с обучающимися и решать проблему личностно-ориентированного обучения.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3DAABF1-21FB-53C9-FAD0-914527EA170E}"/>
              </a:ext>
            </a:extLst>
          </p:cNvPr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"/>
          <a:stretch>
            <a:fillRect/>
          </a:stretch>
        </p:blipFill>
        <p:spPr bwMode="auto">
          <a:xfrm>
            <a:off x="1247887" y="906878"/>
            <a:ext cx="2528698" cy="38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804476"/>
      </p:ext>
    </p:extLst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683F96-3A06-5827-F5E3-A80D842DC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93799B7-C2B3-4A71-3855-CCB5A2689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77A32C-24BC-0A41-DCB1-471D1B3CE523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Аверьянова Лина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Марсовна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D988A-DF28-ADFD-D6BA-F5B68E5EDCCF}"/>
              </a:ext>
            </a:extLst>
          </p:cNvPr>
          <p:cNvSpPr txBox="1"/>
          <p:nvPr/>
        </p:nvSpPr>
        <p:spPr>
          <a:xfrm>
            <a:off x="4236720" y="1041975"/>
            <a:ext cx="6936827" cy="409342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 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19 апреля 1977 года в г. Туймазы. В 1984 году пошла в 1 класс средней школы №2 г. Туймазы, где проучилась 10 лет. С 1994 по 1999 гг. обучалась в Башкирском государственном педагогическом институте на факультете</a:t>
            </a:r>
            <a:r>
              <a:rPr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«Педагогика и методика начального образования». С 1994 года начала работать в средней школе №2 г. Туймазы, с 1999 года – учителем начальной школы. С 2003 по 2004 гг. работала заместителем директора по воспитательной работе, с 2008 по 2010 гг. – заместителем директора по научно-методической работе. С 2020 года начала работать заместителем директора по учебно-воспитательной работе.</a:t>
            </a: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Почётной грамотой Министерства просвещения Российской Федерации.</a:t>
            </a:r>
          </a:p>
        </p:txBody>
      </p:sp>
      <p:pic>
        <p:nvPicPr>
          <p:cNvPr descr="Изображение выглядит как Человеческое лицо, одежда, улыбка, человек&#10;&#10;Содержимое, созданное искусственным интеллектом, может быть неверным." id="3" name="Рисунок 2">
            <a:extLst>
              <a:ext uri="{FF2B5EF4-FFF2-40B4-BE49-F238E27FC236}">
                <a16:creationId xmlns:a16="http://schemas.microsoft.com/office/drawing/2014/main" id="{1BFE44FE-6022-782D-BF07-565316FF6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" l="125" r="175" t="109"/>
          <a:stretch>
            <a:fillRect/>
          </a:stretch>
        </p:blipFill>
        <p:spPr>
          <a:xfrm>
            <a:off x="1184539" y="749587"/>
            <a:ext cx="2548432" cy="393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47332"/>
      </p:ext>
    </p:extLst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A35109-C427-092A-BD6F-AB18B5815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9D61E7-91A5-FE05-6587-6A645FAE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DE3B8D-B7B7-79BE-CBBA-C8DDF61710D9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Минигулова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Алина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Махмутовна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B1BE97-A005-20FF-9E6C-EEA8678AF847}"/>
              </a:ext>
            </a:extLst>
          </p:cNvPr>
          <p:cNvSpPr txBox="1"/>
          <p:nvPr/>
        </p:nvSpPr>
        <p:spPr>
          <a:xfrm>
            <a:off x="4257040" y="1243825"/>
            <a:ext cx="6936827" cy="34778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 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11 февраля 1983 года в г. Туймазы БАССР. С 1989 по 1998 гг. обучалась в средней школе №2 г. Туймазы. После окончания поступила в Туймазинское педагогическое училище на специальность</a:t>
            </a:r>
            <a:r>
              <a:rPr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«Учитель начальных классов». С 2006 по 2011 гг. обучалась в Башкирском государственном педагогическом университете имени М. Акмуллы по специальности</a:t>
            </a:r>
            <a:r>
              <a:rPr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«Педагогика и психология». С 2010 года начала работать в средней школе №2 г. Туймазы учителем начальных классов.</a:t>
            </a:r>
          </a:p>
        </p:txBody>
      </p:sp>
      <p:pic>
        <p:nvPicPr>
          <p:cNvPr descr="Изображение выглядит как Человеческое лицо, одежда, текст, улыбк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A63F68A6-CE0C-CCD9-2B26-DC74D964D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" l="70" r="161" t="127"/>
          <a:stretch>
            <a:fillRect/>
          </a:stretch>
        </p:blipFill>
        <p:spPr>
          <a:xfrm>
            <a:off x="1127760" y="787775"/>
            <a:ext cx="2865120" cy="388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490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76F7F-662F-C180-DC91-AEDB4B09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8A5959-7BB4-0901-ADB3-B203DC97A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32FFB-A3CA-DAB9-4CE8-8728969BC5DC}"/>
              </a:ext>
            </a:extLst>
          </p:cNvPr>
          <p:cNvSpPr txBox="1"/>
          <p:nvPr/>
        </p:nvSpPr>
        <p:spPr>
          <a:xfrm>
            <a:off x="4428032" y="457200"/>
            <a:ext cx="6936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Еникеева Гульнара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Миргалимовна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C3B7B1-8DC0-DD04-CF71-61A14D016CAD}"/>
              </a:ext>
            </a:extLst>
          </p:cNvPr>
          <p:cNvSpPr txBox="1"/>
          <p:nvPr/>
        </p:nvSpPr>
        <p:spPr>
          <a:xfrm>
            <a:off x="4267200" y="1041975"/>
            <a:ext cx="693682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3 ноября  1970 года в д.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Имян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-Купер Туймазинского района. В 1990 году окончила Белебеевское педагогическое училище. С 1990 года  работает учителем начальных классов в средней школе №2 г. Туймазы. В 1998 году окончила Восточный институт экономики, управления и права по специальности педагогика и методика начального образования.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Педагогическое кредо: «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союзником и другом ученика,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учить его жизни».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Опытный, инициативный, ответственный, творчески работающий учитель. Уважительное и тактичное отношение к родителям, ученикам, коллегам создали ей заслуженный авторитет в коллективе.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Почётной грамотой Министерства образования и науки Республики Башкортостан.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508554-E9F9-937C-9E95-C4E7E5A61A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9606" y="936958"/>
            <a:ext cx="2429192" cy="37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21310"/>
      </p:ext>
    </p:extLst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2A3D47-69E5-1B84-9A34-F4B065B2B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BB7A3A-0C41-2DE4-D0CD-EFC8B2AD7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D9F80D-BB43-DB06-49CE-8B8B8607EF06}"/>
              </a:ext>
            </a:extLst>
          </p:cNvPr>
          <p:cNvSpPr txBox="1"/>
          <p:nvPr/>
        </p:nvSpPr>
        <p:spPr>
          <a:xfrm>
            <a:off x="4106368" y="457200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Низамутдинова Земфира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Румбиковна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8EB0AC-CD72-4D61-A04B-BB4927DE5C5E}"/>
              </a:ext>
            </a:extLst>
          </p:cNvPr>
          <p:cNvSpPr txBox="1"/>
          <p:nvPr/>
        </p:nvSpPr>
        <p:spPr>
          <a:xfrm>
            <a:off x="4267200" y="1041975"/>
            <a:ext cx="6936827" cy="389337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14 марта 1971 года в селе </a:t>
            </a:r>
            <a:r>
              <a:rPr dirty="0" err="1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Шигайкулбаш</a:t>
            </a:r>
            <a:r>
              <a:rPr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 Буздякского района. Училась в средней школе № 2 г. Туймазы. После окончания Белебеевского педагогического училища в 1990 году начала свою педагогическую деятельность в качестве учителя начальных классов в средней школе № 2 г. Туймазы.</a:t>
            </a:r>
          </a:p>
          <a:p>
            <a:pPr algn="just"/>
            <a:r>
              <a:rPr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     Педагогическое кредо: </a:t>
            </a:r>
            <a:r>
              <a:rPr b="1"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«Главная цель учителя – воспитание у детей доброты, сочувствия и способности делать мир лучше».</a:t>
            </a:r>
          </a:p>
          <a:p>
            <a:pPr algn="just"/>
            <a:r>
              <a:rPr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     Умение создавать атмосферу доверия и поддержки, раскрытие потенциала каждого ученика в совместной работе, творческий подход в подаче знаний отличают её деятельность.</a:t>
            </a:r>
          </a:p>
          <a:p>
            <a:pPr algn="just"/>
            <a:r>
              <a:rPr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b="1" dirty="0" lang="ru-RU" sz="19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Почётной грамотой Министерства Образования Республики Башкортостан.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E181DD-D998-164C-AD60-0C2BD677219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" l="12" r="108" t="28"/>
          <a:stretch/>
        </p:blipFill>
        <p:spPr bwMode="auto">
          <a:xfrm>
            <a:off x="1115114" y="1041975"/>
            <a:ext cx="2991254" cy="3745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1676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FC852-86B4-4493-6D79-E4F66F55A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8CD8314-79C0-2218-49EB-8977E0530D75}"/>
              </a:ext>
            </a:extLst>
          </p:cNvPr>
          <p:cNvSpPr txBox="1"/>
          <p:nvPr/>
        </p:nvSpPr>
        <p:spPr>
          <a:xfrm>
            <a:off x="414227" y="387275"/>
            <a:ext cx="7121689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Загретдинова Фания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Галиевна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Родилась в деревне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Кискакулбашево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Буздякского района Республики Башкортостан. Но вскоре семья переезжает в Узбекистан. В 1 класс она пошла в 1973 году в городе Джизаке. В 1984 году поступила в Джизакский педагогический институт на филологический факультет. Окончив институт, приехала в город Туймазы, стала работать учителем русского языка и литературы в средней школе №2. За годы своей работы подготовила большое количество медалистов и призёров олимпиады по литературе и русскому языку разного уровня и стобалльника ЕГЭ по русскому языку.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Почётной грамотой Министерства Образования Российской Федерации.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E04093-0F87-C226-0028-33DBA901F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48" y="387275"/>
            <a:ext cx="2918756" cy="389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956239"/>
      </p:ext>
    </p:extLst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AE426-3F0B-2553-E784-93FA02896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BC52445-2358-5810-6A5E-B82BF00D1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0D83C9-6720-9786-7E9A-785F3E39C067}"/>
              </a:ext>
            </a:extLst>
          </p:cNvPr>
          <p:cNvSpPr txBox="1"/>
          <p:nvPr/>
        </p:nvSpPr>
        <p:spPr>
          <a:xfrm>
            <a:off x="4106367" y="228600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Фахретдинова Лилия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Расимовна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A3D814-41EA-6F39-FFBC-5AD73B34E5DF}"/>
              </a:ext>
            </a:extLst>
          </p:cNvPr>
          <p:cNvSpPr txBox="1"/>
          <p:nvPr/>
        </p:nvSpPr>
        <p:spPr>
          <a:xfrm>
            <a:off x="4267198" y="813375"/>
            <a:ext cx="6936827" cy="452431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18 января 1984 года в г. Туймазы. В 2003 году окончила Туймазинский педагогический колледж по специальности учитель начальных классов и стала работать по профессии. В 2007 году окончила Башкирский государственный педагогический университет им. М. Акмуллы. С 2005 года работает в средней школе №2 г. Туймазы учителем начальных классов.</a:t>
            </a:r>
          </a:p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   Педагогическое кредо</a:t>
            </a:r>
            <a:r>
              <a:rPr b="1"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: «Чтобы быть хорошим преподавателем, нужно любить то, что преподаёшь, и любить тех, кому преподаёшь».</a:t>
            </a:r>
          </a:p>
          <a:p>
            <a:pPr algn="just"/>
            <a:r>
              <a:rPr dirty="0" lang="ru-RU">
                <a:latin charset="0" panose="02020603050405020304" pitchFamily="18" typeface="Times New Roman"/>
                <a:cs charset="0" panose="02020603050405020304" pitchFamily="18" typeface="Times New Roman"/>
              </a:rPr>
              <a:t>     Высокий профессионализм, стремление к совершенствованию педагогического мастерства, ответственность за результаты своего труда характерны для этого учителя. Активный сторонник современных направлений в обучении и воспитании младших школьников. Характерная особенность её работы - продуманная система активизации мыслительной деятельности школьников, умение вовлечь в неё каждого ребёнка.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C76E53-FFD7-2B63-3A8A-0589E546F44E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" l="214" r="145" t="177"/>
          <a:stretch/>
        </p:blipFill>
        <p:spPr bwMode="auto">
          <a:xfrm>
            <a:off x="1101633" y="914400"/>
            <a:ext cx="2677363" cy="3693965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0" sy="-100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8960209"/>
      </p:ext>
    </p:extLst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D1586-26A0-ABC7-2113-2CD5023A0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C3B54D-36EF-F07A-2D5E-074D2FC6D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5EFA8-2FAE-EF5D-1B4E-55327276F478}"/>
              </a:ext>
            </a:extLst>
          </p:cNvPr>
          <p:cNvSpPr txBox="1"/>
          <p:nvPr/>
        </p:nvSpPr>
        <p:spPr>
          <a:xfrm>
            <a:off x="4072245" y="333269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Миннибаева Резеда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Милисовна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28A84-435D-24BC-8FBF-301885C4A725}"/>
              </a:ext>
            </a:extLst>
          </p:cNvPr>
          <p:cNvSpPr txBox="1"/>
          <p:nvPr/>
        </p:nvSpPr>
        <p:spPr>
          <a:xfrm>
            <a:off x="4507951" y="995145"/>
            <a:ext cx="6143241" cy="501675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12 октября 1966 года в деревне Чишма-Карам Чекмагушевского района. В родном селе окончила начальную школу. В 1978 году переехала с родителями в деревню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Ильчимбетово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 и там же окончила среднюю школу. В 1980 году поступила в Белебеевское педагогическое училище на факультет учителя начальных классов. В 1985 году по распределению начинает работать в Максимовской восьмилетней школе Бакалинского района учителем начальных классов. Заочно окончила Башкирский государственный педагогический университет имени М. Акмуллы. С 1988 по 2011 гг. работает в средней школе №2 г. Туймазы.</a:t>
            </a: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 Награждена Почётным званием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«Почётный работник сферы образования Российской Федерации»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  <a:endParaRPr b="1"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1D0C17-1E6A-882E-7B2C-A5950669B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/>
          <a:stretch>
            <a:fillRect/>
          </a:stretch>
        </p:blipFill>
        <p:spPr>
          <a:xfrm>
            <a:off x="1036320" y="794112"/>
            <a:ext cx="2801620" cy="38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286"/>
      </p:ext>
    </p:extLst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B19D4-59D6-8F21-9144-6A069501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1CDAA5-194C-4570-A8B4-29ACF1BCE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25EC52-BB7A-8931-7641-3F0B56BABCC7}"/>
              </a:ext>
            </a:extLst>
          </p:cNvPr>
          <p:cNvSpPr txBox="1"/>
          <p:nvPr/>
        </p:nvSpPr>
        <p:spPr>
          <a:xfrm>
            <a:off x="4106367" y="228600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Галиева Регина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Хамзиновна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4DA4F6-9A16-42E3-EA7D-F7D0B0D70C24}"/>
              </a:ext>
            </a:extLst>
          </p:cNvPr>
          <p:cNvSpPr txBox="1"/>
          <p:nvPr/>
        </p:nvSpPr>
        <p:spPr>
          <a:xfrm>
            <a:off x="4106367" y="1157470"/>
            <a:ext cx="6689898" cy="359676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24 июня 1952 года в селе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Чукадыбашево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района. В 1967 г. окончила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Чукадыбашевскую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восьмилетнюю школу и поступила в Белебеевское педагогическое училище. После окончания в 1971 г. по направлению начала работать в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Ярмунчинской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школе учителем начальных классов. В 1977 году работала заведующей детского сада в селе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Чукадыбашево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. С 1989 года до выхода на пенсию работала в средней школе №2 г. Туймазы учителем начальных классов.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0D1564-8B83-49A4-ADA3-7D4BEC829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" l="160" r="162" t="97"/>
          <a:stretch>
            <a:fillRect/>
          </a:stretch>
        </p:blipFill>
        <p:spPr>
          <a:xfrm>
            <a:off x="1023643" y="561561"/>
            <a:ext cx="2905246" cy="419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22817"/>
      </p:ext>
    </p:extLst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2B591B-FBBB-27C0-B2EA-F366E8025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82BED5-6876-DFE2-54C8-3A4BD7FA1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47754-B897-F238-9DF6-0A67F3C2A38A}"/>
              </a:ext>
            </a:extLst>
          </p:cNvPr>
          <p:cNvSpPr txBox="1"/>
          <p:nvPr/>
        </p:nvSpPr>
        <p:spPr>
          <a:xfrm>
            <a:off x="4072247" y="228600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Курникова Зоя Фёдоровна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59F473-AD18-D1FB-6D49-77E1C2285943}"/>
              </a:ext>
            </a:extLst>
          </p:cNvPr>
          <p:cNvSpPr txBox="1"/>
          <p:nvPr/>
        </p:nvSpPr>
        <p:spPr>
          <a:xfrm>
            <a:off x="4629871" y="813375"/>
            <a:ext cx="6143241" cy="483209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в 1946 году в деревне Михайловка Бакалинского района Башкирской АССР. С 1961 по 1965 гг. обучалась в Белебеевском педагогическом училище. С 1965 по 1968 гг. работала преподавателем немецкого языка в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Диашевской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восьмилетней школе Бакалинского района, затем – директором Ивановской начальной школы. С 1975 года работала учителем начальных классов в средней школе №2 г. Туймазы.</a:t>
            </a:r>
          </a:p>
          <a:p>
            <a:pPr algn="just"/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Награждена Почётной грамотой Министерства народного образования Башкирской АССР и медалью</a:t>
            </a:r>
            <a:r>
              <a:rPr b="1"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 “</a:t>
            </a:r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b="1"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”.</a:t>
            </a:r>
            <a:endParaRPr b="1" dirty="0" lang="ru-RU" sz="2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человек, портрет, в помещении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E79A0008-479D-68AA-E575-F020CE03B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" l="200" r="68" t="207"/>
          <a:stretch>
            <a:fillRect/>
          </a:stretch>
        </p:blipFill>
        <p:spPr>
          <a:xfrm>
            <a:off x="1219623" y="685800"/>
            <a:ext cx="2852622" cy="401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57990"/>
      </p:ext>
    </p:extLst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9BCB18-741C-70D7-733A-8E088716C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FBF4297-E597-2746-116C-21558CC38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BFBD54-7682-5D66-B141-21A941E37ECD}"/>
              </a:ext>
            </a:extLst>
          </p:cNvPr>
          <p:cNvSpPr txBox="1"/>
          <p:nvPr/>
        </p:nvSpPr>
        <p:spPr>
          <a:xfrm>
            <a:off x="4072247" y="590182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Прокопьева Екатерина Захаровна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801058-0142-EF02-E8FC-2FA9C5256C5D}"/>
              </a:ext>
            </a:extLst>
          </p:cNvPr>
          <p:cNvSpPr txBox="1"/>
          <p:nvPr/>
        </p:nvSpPr>
        <p:spPr>
          <a:xfrm>
            <a:off x="4629873" y="1307939"/>
            <a:ext cx="6143241" cy="34778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27 ноября 1927 года в посёлке</a:t>
            </a:r>
            <a:r>
              <a:rPr dirty="0" lang="en-US" sz="2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Дуслык Туймазинского района. Окончила девятилетнюю школу №3. Позже окончила Белебеевское педагогическое училище.  С 1971 по 1984 гг. работала в средней школе №2 г. Туймазы учителем начальных классов.</a:t>
            </a:r>
          </a:p>
          <a:p>
            <a:pPr algn="just"/>
            <a:endParaRPr dirty="0" lang="ru-RU" sz="22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Почётными грамотами Туймазинского ГРОНО и значком Победитель социалистического соревнования.</a:t>
            </a:r>
          </a:p>
        </p:txBody>
      </p:sp>
      <p:pic>
        <p:nvPicPr>
          <p:cNvPr descr="Изображение выглядит как одежда, Человеческое лицо, стена, в помещении&#10;&#10;Содержимое, созданное искусственным интеллектом, может быть неверным." id="3" name="Рисунок 2">
            <a:extLst>
              <a:ext uri="{FF2B5EF4-FFF2-40B4-BE49-F238E27FC236}">
                <a16:creationId xmlns:a16="http://schemas.microsoft.com/office/drawing/2014/main" id="{AAD633C9-D9F2-5D30-AB28-F771B1D4B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" l="88" r="68" t="60"/>
          <a:stretch>
            <a:fillRect/>
          </a:stretch>
        </p:blipFill>
        <p:spPr>
          <a:xfrm>
            <a:off x="968746" y="1307939"/>
            <a:ext cx="3568529" cy="306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31000"/>
      </p:ext>
    </p:extLst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37B69D-3041-4C33-9B8D-AFDB697F8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409BAB-1BEC-5B32-5E2E-EAC100B08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3E62A3-F797-5CCA-5E58-F2FD2CF330A5}"/>
              </a:ext>
            </a:extLst>
          </p:cNvPr>
          <p:cNvSpPr txBox="1"/>
          <p:nvPr/>
        </p:nvSpPr>
        <p:spPr>
          <a:xfrm>
            <a:off x="4072247" y="590182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Габдуллина Раиса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Зайнуловна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BF646-FF6E-1E8E-5020-C4C40A213086}"/>
              </a:ext>
            </a:extLst>
          </p:cNvPr>
          <p:cNvSpPr txBox="1"/>
          <p:nvPr/>
        </p:nvSpPr>
        <p:spPr>
          <a:xfrm>
            <a:off x="4629873" y="1307939"/>
            <a:ext cx="6143241" cy="38472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 октября 1939 года в деревне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Балтаево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района. В 1947 году пошла в 1 класс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Балтаевской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школы, а в 1954 году окончила её. В том же году поступила в Белебеевское педагогическое училище по специальности учитель начальных классов. Окончив его в 1958 году, была направлена в Аскинский район и проработала там 4 года. С 1960 по 1967 гг. обучалась в Удмуртском государственном педагогическом институте на историческом факультете. С 1971 по 1999 гг. работала учителем начальных классов в средней школе №2 г. Туймазы.</a:t>
            </a: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 Награждена званием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Старший учитель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descr="Изображение выглядит как Человеческое лицо, одежда, человек, стен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DBFDB22F-D434-432A-523F-B78500EF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" l="142" r="52" t="4"/>
          <a:stretch>
            <a:fillRect/>
          </a:stretch>
        </p:blipFill>
        <p:spPr>
          <a:xfrm>
            <a:off x="1087932" y="853440"/>
            <a:ext cx="3197249" cy="37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6558"/>
      </p:ext>
    </p:extLst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B4A64-5737-EFC7-3363-0552AB62B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011450-9F3B-2814-D2D6-19892F717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72EB4-2E8E-25B1-F0A2-214363B7E5A8}"/>
              </a:ext>
            </a:extLst>
          </p:cNvPr>
          <p:cNvSpPr txBox="1"/>
          <p:nvPr/>
        </p:nvSpPr>
        <p:spPr>
          <a:xfrm>
            <a:off x="4072247" y="590182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Азнабаева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Раиса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Абуталиповна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5FC8D-AD0A-FEDE-4A42-1BBFDCB4B8C0}"/>
              </a:ext>
            </a:extLst>
          </p:cNvPr>
          <p:cNvSpPr txBox="1"/>
          <p:nvPr/>
        </p:nvSpPr>
        <p:spPr>
          <a:xfrm>
            <a:off x="4629873" y="1307939"/>
            <a:ext cx="6143241" cy="320087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24 марта 1943 года в селе Сакмара Зианчуринского района. В 1960 году поступила в Орский педагогический институт на факультет педагогики и методики начального образования. После окончания работала в сельской школе Оренбургской области. С 1969 по 2008 гг. работала в средней школе №2 г. Туймазы.</a:t>
            </a: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Награждена значком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Отличник народного просвещения БАССР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descr="Изображение выглядит как Человеческое лицо, одежда, человек, портрет&#10;&#10;Содержимое, созданное искусственным интеллектом, может быть неверным." id="3" name="Рисунок 2">
            <a:extLst>
              <a:ext uri="{FF2B5EF4-FFF2-40B4-BE49-F238E27FC236}">
                <a16:creationId xmlns:a16="http://schemas.microsoft.com/office/drawing/2014/main" id="{5F2E5DE3-8866-DC7A-8465-B2F053EDF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" l="59" r="24" t="43"/>
          <a:stretch>
            <a:fillRect/>
          </a:stretch>
        </p:blipFill>
        <p:spPr>
          <a:xfrm>
            <a:off x="1239406" y="873761"/>
            <a:ext cx="2418194" cy="379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45698"/>
      </p:ext>
    </p:extLst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3000" t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CC45B-01B4-AD7B-EE0D-92F6EAF10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F58372-D774-B73F-1962-B5047F53A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7995B9-8696-FED7-482F-00812EE937F2}"/>
              </a:ext>
            </a:extLst>
          </p:cNvPr>
          <p:cNvSpPr txBox="1"/>
          <p:nvPr/>
        </p:nvSpPr>
        <p:spPr>
          <a:xfrm>
            <a:off x="4072247" y="590182"/>
            <a:ext cx="72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Сайдахметова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Василя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Хурматовна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E78C29-FF7F-6026-FA7F-C7FCF4F5368C}"/>
              </a:ext>
            </a:extLst>
          </p:cNvPr>
          <p:cNvSpPr txBox="1"/>
          <p:nvPr/>
        </p:nvSpPr>
        <p:spPr>
          <a:xfrm>
            <a:off x="4629873" y="1307939"/>
            <a:ext cx="6143241" cy="289310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14 декабря 1949 года в деревне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Балтаево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района. В 1965 году поступила в Белебеевское педагогическое училище. После окончания в 1969 году стала работать в </a:t>
            </a:r>
            <a:r>
              <a:rPr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Балтаевской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восьмилетней школе учителем начальных классов. С 1971 года работала в средней школе №2 г. Туймазы.</a:t>
            </a: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Награждена званиями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Отличник народного просвещения РСФСР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,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Старший учитель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, медалью 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Ветеран труда</a:t>
            </a:r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descr="Изображение выглядит как Человеческое лицо, одежда, улыбка, очки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4FBDF5C5-49F0-6B66-39C0-5AA41F8DD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" l="153" r="59" t="104"/>
          <a:stretch>
            <a:fillRect/>
          </a:stretch>
        </p:blipFill>
        <p:spPr>
          <a:xfrm>
            <a:off x="1117601" y="1307939"/>
            <a:ext cx="315976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304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74876C-EE9E-C047-F751-90FF7206A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8FBC3E-86E6-D12D-A406-E4FC9587D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39722-31B0-D056-212A-F9E27424F364}"/>
              </a:ext>
            </a:extLst>
          </p:cNvPr>
          <p:cNvSpPr txBox="1"/>
          <p:nvPr/>
        </p:nvSpPr>
        <p:spPr>
          <a:xfrm>
            <a:off x="2175641" y="2885494"/>
            <a:ext cx="76094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физической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951612208"/>
      </p:ext>
    </p:extLst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17000" t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B455E-2A9F-0709-5AA5-D0BD5A7B4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D74EAB5-B016-6410-0618-F6DCDA994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630DB-C5B4-B3E2-B12A-2D677AE41C8B}"/>
              </a:ext>
            </a:extLst>
          </p:cNvPr>
          <p:cNvSpPr txBox="1"/>
          <p:nvPr/>
        </p:nvSpPr>
        <p:spPr>
          <a:xfrm>
            <a:off x="3793304" y="164812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Халитова Юлия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Марсиловна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8080D-378A-4F54-6B1F-0C96CC8DF3A1}"/>
              </a:ext>
            </a:extLst>
          </p:cNvPr>
          <p:cNvSpPr txBox="1"/>
          <p:nvPr/>
        </p:nvSpPr>
        <p:spPr>
          <a:xfrm>
            <a:off x="4193627" y="833635"/>
            <a:ext cx="7346732" cy="585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 Родилась 1 сентября 1999 года в городе Туймазы, Республика Башкортостан</a:t>
            </a:r>
            <a:r>
              <a:rPr dirty="0" kern="10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 </a:t>
            </a:r>
            <a:r>
              <a:rPr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2017 году окончила среднюю школу №2 г. Туймазы и поступила в Поволжский государственный университет физической культуры, спорта и туризма, который окончила в 2021 году по направлению «Педагогическое образование». С 2021 по 2023 год обучалась в магистратуре в Санкт-Петербургском государственном университете по направлению «Спортивная психология». С 2023 года работает учителем физической культуры в средней школе №2 г. Туймазы.</a:t>
            </a:r>
          </a:p>
          <a:p>
            <a:pPr algn="just">
              <a:lnSpc>
                <a:spcPct val="150000"/>
              </a:lnSpc>
              <a:buNone/>
            </a:pPr>
            <a:r>
              <a:rPr dirty="0" kern="10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Педагогическое кредо: </a:t>
            </a:r>
            <a:r>
              <a:rPr b="1"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«Учитель не просто показывает детям мир, а учит их прокладывать собственные маршруты»</a:t>
            </a:r>
            <a:r>
              <a:rPr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dirty="0" kern="10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</a:t>
            </a:r>
            <a:r>
              <a:rPr b="1" dirty="0" kern="100" lang="ru-RU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Награждена «Почётной грамотой управления образования Администрации муниципального района Туймазинский район Республики Башкортостан».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301823-3426-0CCD-CA51-81D1BC11E3C2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r="4" t="17"/>
          <a:stretch>
            <a:fillRect/>
          </a:stretch>
        </p:blipFill>
        <p:spPr>
          <a:xfrm>
            <a:off x="651641" y="833635"/>
            <a:ext cx="3267787" cy="39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55421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92314-796D-A2DF-B495-73A8E3FC1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243516-4E80-3D7A-EE91-2219520EDE5A}"/>
              </a:ext>
            </a:extLst>
          </p:cNvPr>
          <p:cNvSpPr txBox="1"/>
          <p:nvPr/>
        </p:nvSpPr>
        <p:spPr>
          <a:xfrm>
            <a:off x="550863" y="228123"/>
            <a:ext cx="6291371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Мустафина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Хамзия</a:t>
            </a:r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Астаховна</a:t>
            </a:r>
            <a:endParaRPr b="1"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endParaRPr dirty="0" lang="ru-RU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22 августа 1960 года. С 1967 по 1977 годы училась в школе. В 1975 году поступила в Уральский педагогический институт им. А. С. Пушкина на</a:t>
            </a:r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факультет русского языка и литературы. Окончила институт в 1983 году, после чего в 1984 году получила распределение в Туймазинский район в среднюю школу №2 г. Туймазы. За годы своей работы подготовила большое количество медалистов и призёров олимпиады по литературе и русскому языку разного уровня.</a:t>
            </a:r>
          </a:p>
          <a:p>
            <a:pPr algn="just"/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Награждена Почётной грамотой министерства образования Республики Башкортостан.</a:t>
            </a:r>
          </a:p>
        </p:txBody>
      </p:sp>
      <p:pic>
        <p:nvPicPr>
          <p:cNvPr descr="Изображение выглядит как Человеческое лицо, человек, портрет, одежда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2D0A48DE-E734-064C-EA04-DC07A1576AB4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250" t="63"/>
          <a:stretch>
            <a:fillRect/>
          </a:stretch>
        </p:blipFill>
        <p:spPr>
          <a:xfrm>
            <a:off x="8208579" y="447991"/>
            <a:ext cx="3196622" cy="48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174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A32E3-21A9-8261-2A02-804DA9F4A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342AF1C-C84A-4719-A136-A19225D3D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68320D-ED0D-E485-FC25-8D84544C71DD}"/>
              </a:ext>
            </a:extLst>
          </p:cNvPr>
          <p:cNvSpPr txBox="1"/>
          <p:nvPr/>
        </p:nvSpPr>
        <p:spPr>
          <a:xfrm>
            <a:off x="775103" y="2370059"/>
            <a:ext cx="76094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естественнонаучного цикла</a:t>
            </a:r>
          </a:p>
        </p:txBody>
      </p:sp>
    </p:spTree>
    <p:extLst>
      <p:ext uri="{BB962C8B-B14F-4D97-AF65-F5344CB8AC3E}">
        <p14:creationId xmlns:p14="http://schemas.microsoft.com/office/powerpoint/2010/main" val="1782170082"/>
      </p:ext>
    </p:extLst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1A72F6-9F26-C295-580B-57CCFE4B3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55369B0-E66A-6ECB-A9AA-478F00EC5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03E872-71BE-9EDD-9916-78BE90F68341}"/>
              </a:ext>
            </a:extLst>
          </p:cNvPr>
          <p:cNvSpPr txBox="1"/>
          <p:nvPr/>
        </p:nvSpPr>
        <p:spPr>
          <a:xfrm>
            <a:off x="358415" y="911820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Ахунова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Закина</a:t>
            </a: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Саетбаталловна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2EAA86-74B7-5476-56CF-00C5321A3134}"/>
              </a:ext>
            </a:extLst>
          </p:cNvPr>
          <p:cNvSpPr txBox="1"/>
          <p:nvPr/>
        </p:nvSpPr>
        <p:spPr>
          <a:xfrm>
            <a:off x="937149" y="1945085"/>
            <a:ext cx="6100259" cy="34163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в 1955 году в селе </a:t>
            </a:r>
            <a:r>
              <a:rPr dirty="0" err="1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Идельбаково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Зианчуринского района. Там же окончила </a:t>
            </a:r>
            <a:r>
              <a:rPr dirty="0" err="1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Касмарскую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среднюю школу на отлично. Поступила в Башкирский государственный университет на отделение химии и биологии. До 1981 года работала в селе Шаран, где была директором кружка натуралистов. С 1984 по 1998 гг. работала в средней школе №2 г. Туймазы учителем биологии.</a:t>
            </a:r>
          </a:p>
        </p:txBody>
      </p:sp>
      <p:pic>
        <p:nvPicPr>
          <p:cNvPr descr="Изображение выглядит как Человеческое лицо, человек, стена, портрет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36FB0D77-05F5-8377-AFE3-F60813B03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" l="173" r="178" t="139"/>
          <a:stretch>
            <a:fillRect/>
          </a:stretch>
        </p:blipFill>
        <p:spPr>
          <a:xfrm>
            <a:off x="7840065" y="2083443"/>
            <a:ext cx="3332365" cy="399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48912"/>
      </p:ext>
    </p:extLst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27DC5-E284-4E27-2188-F9D977D4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49D77C-8FF9-91D8-26FE-8A306E989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B111C0-6B46-1C6B-6460-DA35163E4CCD}"/>
              </a:ext>
            </a:extLst>
          </p:cNvPr>
          <p:cNvSpPr txBox="1"/>
          <p:nvPr/>
        </p:nvSpPr>
        <p:spPr>
          <a:xfrm>
            <a:off x="358415" y="911820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Минникаев</a:t>
            </a: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Тимур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Раисович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690D9F-F6A0-255E-27D1-E6438E9C3E81}"/>
              </a:ext>
            </a:extLst>
          </p:cNvPr>
          <p:cNvSpPr txBox="1"/>
          <p:nvPr/>
        </p:nvSpPr>
        <p:spPr>
          <a:xfrm>
            <a:off x="937149" y="1945084"/>
            <a:ext cx="5949788" cy="34163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Родился 22 января 1968 года в г. Баку. В 1975 году пошёл в первый класс средней школы №2 г. Туймазы. По окончании в 1985 г. поступает в Бирский государственный педагогический институт на факультет биологии. После окончания института в 1990 г. начинает работать в средней школе №2 г. Туймазы учителем биологии. Стал победителем конкурса</a:t>
            </a:r>
            <a:r>
              <a:rPr dirty="0" lang="en-US" sz="2400">
                <a:latin charset="0" panose="02020603050405020304" pitchFamily="18" typeface="Times New Roman"/>
                <a:cs charset="0" panose="02020603050405020304" pitchFamily="18" typeface="Times New Roman"/>
              </a:rPr>
              <a:t> “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Учитель года</a:t>
            </a:r>
            <a:r>
              <a:rPr dirty="0" lang="en-US" sz="2400">
                <a:latin charset="0" panose="02020603050405020304" pitchFamily="18" typeface="Times New Roman"/>
                <a:cs charset="0" panose="02020603050405020304" pitchFamily="18" typeface="Times New Roman"/>
              </a:rPr>
              <a:t>”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</p:txBody>
      </p:sp>
      <p:pic>
        <p:nvPicPr>
          <p:cNvPr descr="Изображение выглядит как Человеческое лицо, стена, одежда, в помещении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5ED2E932-B813-9978-788A-9DA6A6EF1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" l="68" r="98" t="29"/>
          <a:stretch>
            <a:fillRect/>
          </a:stretch>
        </p:blipFill>
        <p:spPr>
          <a:xfrm>
            <a:off x="7627717" y="2074657"/>
            <a:ext cx="3522962" cy="412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36595"/>
      </p:ext>
    </p:extLst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5D14D-1CB9-08E8-61A0-50986F6E1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50B79B-3488-2435-3CB5-D063BA134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E0B79-094A-68BB-E326-2D454267E8A2}"/>
              </a:ext>
            </a:extLst>
          </p:cNvPr>
          <p:cNvSpPr txBox="1"/>
          <p:nvPr/>
        </p:nvSpPr>
        <p:spPr>
          <a:xfrm>
            <a:off x="348255" y="497264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Васильева Раиса Павловна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DDD64-BB9A-35E8-024E-7BF6B2EDE663}"/>
              </a:ext>
            </a:extLst>
          </p:cNvPr>
          <p:cNvSpPr txBox="1"/>
          <p:nvPr/>
        </p:nvSpPr>
        <p:spPr>
          <a:xfrm>
            <a:off x="690880" y="1391920"/>
            <a:ext cx="6165577" cy="449353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Родилась в 1921 году в деревне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Утарово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в крестьянской семье, Бакалинского района Башкирской АССР. Начальную школу окончила там же. Три года обучалась в Ново-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Юзеевской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средней школе. В 1937 году поступила в Шаранскую среднюю школу, которую окончила в 1940 году. По завершении 10 класса прошла трёхмесячные учительские курсы по подготовке учителей географии. Работала в средней школе №2 г. Туймазы учителем географии и позже воспитателем группы продлённого дня.</a:t>
            </a:r>
          </a:p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благодарностями разного уровня.</a:t>
            </a:r>
          </a:p>
        </p:txBody>
      </p:sp>
      <p:pic>
        <p:nvPicPr>
          <p:cNvPr descr="Изображение выглядит как Человеческое лицо, одежда, человек, портрет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DA3B439F-8D00-AE41-1D36-CF6F72251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" l="51" r="68" t="79"/>
          <a:stretch>
            <a:fillRect/>
          </a:stretch>
        </p:blipFill>
        <p:spPr>
          <a:xfrm>
            <a:off x="7335520" y="1122103"/>
            <a:ext cx="3802305" cy="499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6595"/>
      </p:ext>
    </p:extLst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8061A1-FEA5-6FDA-9698-8CB3E70F4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09031D4-D1E3-D9C6-C625-E2B48D82C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8ADE3F-01D0-33A7-99C8-8519DEFD4CF4}"/>
              </a:ext>
            </a:extLst>
          </p:cNvPr>
          <p:cNvSpPr txBox="1"/>
          <p:nvPr/>
        </p:nvSpPr>
        <p:spPr>
          <a:xfrm>
            <a:off x="348255" y="497264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Фаррухшин</a:t>
            </a: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Рим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Мунавирович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BD3AB3-87AF-9BD4-1477-E78D7C65D516}"/>
              </a:ext>
            </a:extLst>
          </p:cNvPr>
          <p:cNvSpPr txBox="1"/>
          <p:nvPr/>
        </p:nvSpPr>
        <p:spPr>
          <a:xfrm>
            <a:off x="680720" y="1524000"/>
            <a:ext cx="6165577" cy="415498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Родился 7 ноября 1961 года в деревне </a:t>
            </a:r>
            <a:r>
              <a:rPr dirty="0" err="1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Кеязебаш</a:t>
            </a:r>
            <a:r>
              <a:rPr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Туймазинского района Башкирской АССР. Окончил среднюю школу и поступил в Башкирский государственный педагогический институт на географический факультет. После окончания отслужил в рядах Советской армии и с 1987 года работал в средней школе №2 г. Туймазы учителем географии.</a:t>
            </a:r>
          </a:p>
          <a:p>
            <a:pPr algn="just"/>
            <a:r>
              <a:rPr b="1" dirty="0" lang="ru-RU" sz="2400">
                <a:latin charset="0" panose="02020603050405020304" pitchFamily="18" typeface="Times New Roman"/>
                <a:cs charset="0" panose="02020603050405020304" pitchFamily="18" typeface="Times New Roman"/>
              </a:rPr>
              <a:t>     Награждён Почётными грамотами разного уровня.</a:t>
            </a:r>
          </a:p>
        </p:txBody>
      </p:sp>
      <p:pic>
        <p:nvPicPr>
          <p:cNvPr descr="Изображение выглядит как Человеческое лицо, одежда, человек, улыбк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2521C98E-1B42-5EAC-9A62-AF9E0A503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" l="158" r="115" t="127"/>
          <a:stretch>
            <a:fillRect/>
          </a:stretch>
        </p:blipFill>
        <p:spPr>
          <a:xfrm>
            <a:off x="7833360" y="1391920"/>
            <a:ext cx="3241040" cy="472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56695"/>
      </p:ext>
    </p:extLst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95AF6-068E-3A3E-C227-4C1AF6F17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FC4D63-6481-399C-14E8-C82D1DF20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53147-FFAC-3DCE-64E5-7D70E6B93197}"/>
              </a:ext>
            </a:extLst>
          </p:cNvPr>
          <p:cNvSpPr txBox="1"/>
          <p:nvPr/>
        </p:nvSpPr>
        <p:spPr>
          <a:xfrm>
            <a:off x="457551" y="228600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Гиззатулина</a:t>
            </a: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Тутыя</a:t>
            </a: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b="1" dirty="0" err="1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Загитовна</a:t>
            </a:r>
            <a:endParaRPr b="1" dirty="0" lang="ru-RU" sz="32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27BC7-319F-18B9-E3B8-65CD3BBBDC6F}"/>
              </a:ext>
            </a:extLst>
          </p:cNvPr>
          <p:cNvSpPr txBox="1"/>
          <p:nvPr/>
        </p:nvSpPr>
        <p:spPr>
          <a:xfrm>
            <a:off x="550863" y="907511"/>
            <a:ext cx="6908800" cy="550920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в 1932 году в селе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Минешта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Дюртюлинского района Башкирской АССР. С 1939 по 1946 гг. училась в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Минештинской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семилетней школе. После окончания поступила в Бирское педагогическое училище и в 1950 году по распределению назначена учителем математики в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Исмаиловскую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среднюю школу Туймазинского района. В 1953 году поступила в Башкирский государственный педагогический институт на факультет географии. В 1957 году по распределению начала работать в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Килимовской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средней школе Буздякского района учителем географии и некоторое время занимала должность завуча. В этом же году была переведена в среднюю школу №2 г. Туймазы учителем географии, где проработала до 1994 года.</a:t>
            </a:r>
          </a:p>
          <a:p>
            <a:pPr algn="just"/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 </a:t>
            </a:r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Награждена грамотами и благодарностями разного уровня.</a:t>
            </a:r>
          </a:p>
        </p:txBody>
      </p:sp>
      <p:pic>
        <p:nvPicPr>
          <p:cNvPr descr="Изображение выглядит как Человеческое лицо, одежда, улыбка, стена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B963BEA5-8A93-59E8-AC47-EEB0CDDBF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" l="58" r="92" t="95"/>
          <a:stretch>
            <a:fillRect/>
          </a:stretch>
        </p:blipFill>
        <p:spPr>
          <a:xfrm>
            <a:off x="8067041" y="1524000"/>
            <a:ext cx="2867586" cy="427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96662"/>
      </p:ext>
    </p:extLst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 b="-6000" t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13A490-C6CC-2FC7-F172-B9869F1C1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8930CF-3D56-EAAB-5ACE-E714E624E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0AEF54-358A-6B90-E96E-E5A4737C05B1}"/>
              </a:ext>
            </a:extLst>
          </p:cNvPr>
          <p:cNvSpPr txBox="1"/>
          <p:nvPr/>
        </p:nvSpPr>
        <p:spPr>
          <a:xfrm>
            <a:off x="427071" y="503892"/>
            <a:ext cx="7609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Семёнова Зоя Ивановна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464696-81AF-81A2-1E7B-41BA9540FF22}"/>
              </a:ext>
            </a:extLst>
          </p:cNvPr>
          <p:cNvSpPr txBox="1"/>
          <p:nvPr/>
        </p:nvSpPr>
        <p:spPr>
          <a:xfrm>
            <a:off x="723583" y="1415510"/>
            <a:ext cx="6042977" cy="447729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/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 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Родилась в деревне Воздвиженка Туймазинского района, но вскоре переехала в г. Туймазы, где окончила семилетнюю школу №3. По окончании идёт работать на железную дорогу. В 1951 году поступает в Бугульминский педагогический институт. Окончив его, по распределению поехала в посёлок </a:t>
            </a:r>
            <a:r>
              <a:rPr dirty="0" err="1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Майск</a:t>
            </a:r>
            <a:r>
              <a:rPr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Амурской области. Проработав там 3 года, вернулась в г. Туймазы и стала директором Дома Пионеров. В 1975 году начинает работать в средней школе №2 учителем биологии.</a:t>
            </a:r>
          </a:p>
          <a:p>
            <a:pPr algn="just"/>
            <a:r>
              <a:rPr b="1" dirty="0" lang="ru-RU" sz="22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грамотами и благодарностями разного уровня.</a:t>
            </a:r>
          </a:p>
        </p:txBody>
      </p:sp>
      <p:pic>
        <p:nvPicPr>
          <p:cNvPr descr="Изображение выглядит как в помещении, одежда, человек, стена&#10;&#10;Содержимое, созданное искусственным интеллектом, может быть неверным." id="5" name="Рисунок 4">
            <a:extLst>
              <a:ext uri="{FF2B5EF4-FFF2-40B4-BE49-F238E27FC236}">
                <a16:creationId xmlns:a16="http://schemas.microsoft.com/office/drawing/2014/main" id="{A603FA12-F40D-95BD-C872-F6AE62AF9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" l="85" r="82" t="63"/>
          <a:stretch>
            <a:fillRect/>
          </a:stretch>
        </p:blipFill>
        <p:spPr>
          <a:xfrm>
            <a:off x="7138034" y="1695662"/>
            <a:ext cx="4503103" cy="346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2EA8D0-6E3E-78F4-D41B-DA8433BC4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804DA9F-BDC3-B9D6-A6C7-EE62A9A8A5E8}"/>
              </a:ext>
            </a:extLst>
          </p:cNvPr>
          <p:cNvSpPr txBox="1"/>
          <p:nvPr/>
        </p:nvSpPr>
        <p:spPr>
          <a:xfrm>
            <a:off x="550863" y="387275"/>
            <a:ext cx="6533109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Маликова Мария Михайловна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просвещении проработала 42 года 6 месяцев. В 1950 году поступила в Белебеевское педучилище. После его окончания работала воспитательницей, а потом – завучем детского дома в Бакалинском районе. Переехала в город Туймазы, работала учительницей начальных классов в школе №5. Поступила в пединститут города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Дмитровграда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завершения учёбы работала в школе №7, а в 1969 году перешла в школу №2 учителем русского языка и литературы и проработала в ней 27 лет, вплоть до ухода на пенсию.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Человеческое лицо, одежда, человек, портр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2D1C899-8743-B683-C465-4AD0C8E68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111" y="387275"/>
            <a:ext cx="3327265" cy="406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69941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D9A62A-CDA8-AA26-2A6C-DFCFB1829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239891-7BF8-D8CC-E7D1-C1CBA2DF1335}"/>
              </a:ext>
            </a:extLst>
          </p:cNvPr>
          <p:cNvSpPr txBox="1"/>
          <p:nvPr/>
        </p:nvSpPr>
        <p:spPr>
          <a:xfrm>
            <a:off x="550863" y="544930"/>
            <a:ext cx="6533109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latin charset="0" panose="02020603050405020304" pitchFamily="18" typeface="Times New Roman"/>
                <a:cs charset="0" panose="02020603050405020304" pitchFamily="18" typeface="Times New Roman"/>
              </a:rPr>
              <a:t>Горохова Раиса Васильевна</a:t>
            </a:r>
          </a:p>
          <a:p>
            <a:endParaRPr dirty="0" lang="ru-RU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  Родилась в 1922 году. В 1941 году окончила 10 классов средней школы №3. С первого же года Великой Отечественной войны начала работать учителем в школах г. Туймазы. Заочно окончив педтехникум, а затем – учительский институт, стала работать учителем русского языка и литературы в средней школе №2. Руководила методической секцией языковедов, работала завучем.</a:t>
            </a:r>
            <a:endParaRPr dirty="0" lang="en-US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   Награждена медалью «За доблестный труд в Великой Отечественной войне 1941-1945 гг.» и юбилейными медалями «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30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лет Победы в Великой Отечественной войне 1941-1945 гг.» и «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50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лет Победы в Великой Отечественной войне 1941-1945 </a:t>
            </a:r>
            <a:r>
              <a:rPr b="1" dirty="0" err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гг</a:t>
            </a:r>
            <a:r>
              <a:rPr b="1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  <a:r>
              <a:rPr b="1" dirty="0" lang="en-US" sz="2000"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  <a:endParaRPr b="1"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Изображение выглядит как Человеческое лицо, человек, портрет, искусство&#10;&#10;Содержимое, созданное искусственным интеллектом, может быть неверным." id="4" name="Рисунок 3">
            <a:extLst>
              <a:ext uri="{FF2B5EF4-FFF2-40B4-BE49-F238E27FC236}">
                <a16:creationId xmlns:a16="http://schemas.microsoft.com/office/drawing/2014/main" id="{202FBC4E-8271-4C3B-2982-7BCB41040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" l="239" r="121" t="162"/>
          <a:stretch>
            <a:fillRect/>
          </a:stretch>
        </p:blipFill>
        <p:spPr>
          <a:xfrm>
            <a:off x="8132781" y="416183"/>
            <a:ext cx="3195021" cy="410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3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6860</Words>
  <Application>Microsoft Office PowerPoint</Application>
  <PresentationFormat>Широкоэкранный</PresentationFormat>
  <Paragraphs>273</Paragraphs>
  <Slides>76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1" baseType="lpstr">
      <vt:lpstr>Aptos</vt:lpstr>
      <vt:lpstr>Aptos Display</vt:lpstr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chel neizbestnyi</dc:creator>
  <cp:lastModifiedBy>chel neizbestnyi</cp:lastModifiedBy>
  <cp:revision>164</cp:revision>
  <dcterms:created xsi:type="dcterms:W3CDTF">2025-10-15T02:54:19Z</dcterms:created>
  <dcterms:modified xsi:type="dcterms:W3CDTF">2025-11-23T15:47:24Z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1378514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